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diagrams/data6.xml" ContentType="application/vnd.openxmlformats-officedocument.drawingml.diagramData+xml"/>
  <Override PartName="/ppt/diagrams/data9.xml" ContentType="application/vnd.openxmlformats-officedocument.drawingml.diagramData+xml"/>
  <Override PartName="/ppt/diagrams/data3.xml" ContentType="application/vnd.openxmlformats-officedocument.drawingml.diagramData+xml"/>
  <Override PartName="/ppt/diagrams/data5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1.xml" ContentType="application/vnd.openxmlformats-officedocument.theme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colors3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2" r:id="rId3"/>
    <p:sldId id="285" r:id="rId4"/>
    <p:sldId id="280" r:id="rId5"/>
    <p:sldId id="281" r:id="rId6"/>
    <p:sldId id="283" r:id="rId7"/>
    <p:sldId id="277" r:id="rId8"/>
    <p:sldId id="284" r:id="rId9"/>
    <p:sldId id="278" r:id="rId10"/>
    <p:sldId id="273" r:id="rId11"/>
    <p:sldId id="269" r:id="rId12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 autoAdjust="0"/>
    <p:restoredTop sz="94660"/>
  </p:normalViewPr>
  <p:slideViewPr>
    <p:cSldViewPr>
      <p:cViewPr varScale="1">
        <p:scale>
          <a:sx n="47" d="100"/>
          <a:sy n="47" d="100"/>
        </p:scale>
        <p:origin x="660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B91903-BF69-406A-BF97-19618EA20E38}" type="doc">
      <dgm:prSet loTypeId="urn:microsoft.com/office/officeart/2005/8/layout/target2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AC77321-1376-47B5-A536-04E07AF3C2A7}">
      <dgm:prSet phldrT="[Текст]" custT="1"/>
      <dgm:spPr/>
      <dgm:t>
        <a:bodyPr/>
        <a:lstStyle/>
        <a:p>
          <a:r>
            <a:rPr lang="kk-KZ" sz="6000" dirty="0">
              <a:latin typeface="Times New Roman" panose="02020603050405020304" pitchFamily="18" charset="0"/>
              <a:cs typeface="Times New Roman" panose="02020603050405020304" pitchFamily="18" charset="0"/>
            </a:rPr>
            <a:t>Центральный уровень</a:t>
          </a:r>
          <a:endParaRPr lang="ru-RU" sz="6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A5F10F-F7D4-46F5-9B0A-BE92C231759F}" type="parTrans" cxnId="{03C5C15F-14A6-45B4-95A1-6CFAD56DB19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458AFA-A840-4A74-AB4C-3BCE4AFAFCC3}" type="sibTrans" cxnId="{03C5C15F-14A6-45B4-95A1-6CFAD56DB19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CDD5F3-EE25-4836-B99D-D0243C3C6E5D}">
      <dgm:prSet phldrT="[Текст]" custT="1"/>
      <dgm:spPr/>
      <dgm:t>
        <a:bodyPr/>
        <a:lstStyle/>
        <a:p>
          <a:r>
            <a:rPr lang="kk-K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и продвижение политики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7108EA-2797-4F71-BEFE-006E759958DB}" type="parTrans" cxnId="{6648C0B2-E017-4C0C-ADF1-7DE63DCB0CF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03CB20-37AC-44F6-B3C3-B4EC556D27B5}" type="sibTrans" cxnId="{6648C0B2-E017-4C0C-ADF1-7DE63DCB0CF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5205E2-560B-4F29-B903-6D7E6809CF6F}">
      <dgm:prSet phldrT="[Текст]" custT="1"/>
      <dgm:spPr/>
      <dgm:t>
        <a:bodyPr/>
        <a:lstStyle/>
        <a:p>
          <a:r>
            <a:rPr lang="kk-K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Координация, мониторинг и информирование общественности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04E091-ECD8-4851-98E6-EE1AFFD21A54}" type="parTrans" cxnId="{349C9C3D-88F4-43D1-8545-9A0A8C89A3E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10FA1E-A272-4086-865D-6A770B771839}" type="sibTrans" cxnId="{349C9C3D-88F4-43D1-8545-9A0A8C89A3E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D663FD-D60D-4BB2-93C3-A25550A89904}">
      <dgm:prSet phldrT="[Текст]" custT="1"/>
      <dgm:spPr/>
      <dgm:t>
        <a:bodyPr/>
        <a:lstStyle/>
        <a:p>
          <a:r>
            <a:rPr lang="kk-KZ" sz="5400" dirty="0">
              <a:latin typeface="Times New Roman" panose="02020603050405020304" pitchFamily="18" charset="0"/>
              <a:cs typeface="Times New Roman" panose="02020603050405020304" pitchFamily="18" charset="0"/>
            </a:rPr>
            <a:t>Местный уровень</a:t>
          </a:r>
          <a:endParaRPr lang="ru-RU" sz="5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46CDC6-C381-4BDC-9C18-D6187C695EA6}" type="parTrans" cxnId="{953F4F63-98AF-4247-99E6-396E7C6ABB9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2AF786-E83C-40BA-8436-5A1DE3357259}" type="sibTrans" cxnId="{953F4F63-98AF-4247-99E6-396E7C6ABB9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7DE2D0-2780-429D-8057-329D7A6DAA64}">
      <dgm:prSet phldrT="[Текст]" custT="1"/>
      <dgm:spPr/>
      <dgm:t>
        <a:bodyPr/>
        <a:lstStyle/>
        <a:p>
          <a:r>
            <a:rPr lang="kk-K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политики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25146-5160-43DF-8AE1-3F846ABE4612}" type="parTrans" cxnId="{9B67A03D-6DE6-46EE-948E-3D79276CF66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B2854D-384B-4524-BD43-09EA45297078}" type="sibTrans" cxnId="{9B67A03D-6DE6-46EE-948E-3D79276CF66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3C3392-64FE-4F19-8D9A-1468D6BECB87}">
      <dgm:prSet phldrT="[Текст]" custT="1"/>
      <dgm:spPr/>
      <dgm:t>
        <a:bodyPr/>
        <a:lstStyle/>
        <a:p>
          <a:r>
            <a:rPr lang="kk-K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 и развитие услуг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040F18-C6C7-4CDD-80E4-02843EA7DD64}" type="parTrans" cxnId="{376181B7-02AA-4561-96F3-132D0522DD1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F8649A-0AE2-4417-8DF1-F0C07CF4ABE3}" type="sibTrans" cxnId="{376181B7-02AA-4561-96F3-132D0522DD1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18456-C88E-4139-B21E-E60F8BD48C25}">
      <dgm:prSet phldrT="[Текст]" custT="1"/>
      <dgm:spPr/>
      <dgm:t>
        <a:bodyPr/>
        <a:lstStyle/>
        <a:p>
          <a:r>
            <a:rPr lang="kk-KZ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Уровень учебного заведения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FE36C-DF77-4E41-B97E-358344BFFEEE}" type="parTrans" cxnId="{C543A772-0431-4B6C-9F59-288916EDE94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8546DB-5599-4BB1-89AC-F7272BDD9A25}" type="sibTrans" cxnId="{C543A772-0431-4B6C-9F59-288916EDE94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971765-E877-4B1D-B164-9AD03C951AB4}">
      <dgm:prSet phldrT="[Текст]" custT="1"/>
      <dgm:spPr/>
      <dgm:t>
        <a:bodyPr/>
        <a:lstStyle/>
        <a:p>
          <a:r>
            <a:rPr lang="kk-K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Команда сопровождения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E38B42-1C3C-4307-BFD5-8465A17C512B}" type="parTrans" cxnId="{8267BEF5-2202-4F1F-B5C2-C6195BBE6C7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650345-0C32-4DBF-AF66-E4C1EDE395AF}" type="sibTrans" cxnId="{8267BEF5-2202-4F1F-B5C2-C6195BBE6C7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E0ABF5-5318-44FE-9610-35A86B766A77}">
      <dgm:prSet phldrT="[Текст]" custT="1"/>
      <dgm:spPr/>
      <dgm:t>
        <a:bodyPr/>
        <a:lstStyle/>
        <a:p>
          <a:r>
            <a:rPr lang="kk-K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Учитель – главное сопровождающее  ученика лицо/ повышение ответственности родителей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533CC-0CD3-4058-A6E1-20E9E5DD56C9}" type="parTrans" cxnId="{3C6F19B3-AD89-4CCE-927F-C518CBC4194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7E16E4-56C1-4BFC-B90F-9C1047699D77}" type="sibTrans" cxnId="{3C6F19B3-AD89-4CCE-927F-C518CBC4194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C75C42-D724-4796-8079-B9EFCE74B5C7}">
      <dgm:prSet custT="1"/>
      <dgm:spPr/>
      <dgm:t>
        <a:bodyPr/>
        <a:lstStyle/>
        <a:p>
          <a:r>
            <a:rPr lang="kk-K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Индивидуализация учебного процесса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3AE487-68A3-4582-B7D8-26B17555C5A5}" type="parTrans" cxnId="{60CE7A36-6E71-4529-BDA6-3BFA1B42D851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DF06C5-399F-42ED-8100-4387DD3DA720}" type="sibTrans" cxnId="{60CE7A36-6E71-4529-BDA6-3BFA1B42D851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507D9E-8B05-4A1A-A721-4F3C323D7B50}" type="pres">
      <dgm:prSet presAssocID="{7EB91903-BF69-406A-BF97-19618EA20E38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22949263-CE92-4341-976E-FD37E0E36B46}" type="pres">
      <dgm:prSet presAssocID="{7EB91903-BF69-406A-BF97-19618EA20E38}" presName="outerBox" presStyleCnt="0"/>
      <dgm:spPr/>
    </dgm:pt>
    <dgm:pt modelId="{D169E189-6920-492D-A4DE-E3B5E43E5F42}" type="pres">
      <dgm:prSet presAssocID="{7EB91903-BF69-406A-BF97-19618EA20E38}" presName="outerBoxParent" presStyleLbl="node1" presStyleIdx="0" presStyleCnt="3" custLinFactNeighborX="-7424"/>
      <dgm:spPr/>
    </dgm:pt>
    <dgm:pt modelId="{F19E5BAD-7363-4D1E-82DD-48714215D009}" type="pres">
      <dgm:prSet presAssocID="{7EB91903-BF69-406A-BF97-19618EA20E38}" presName="outerBoxChildren" presStyleCnt="0"/>
      <dgm:spPr/>
    </dgm:pt>
    <dgm:pt modelId="{EA18E2CF-CD22-4E30-93C1-D84CB4051827}" type="pres">
      <dgm:prSet presAssocID="{7BCDD5F3-EE25-4836-B99D-D0243C3C6E5D}" presName="oChild" presStyleLbl="fgAcc1" presStyleIdx="0" presStyleCnt="7">
        <dgm:presLayoutVars>
          <dgm:bulletEnabled val="1"/>
        </dgm:presLayoutVars>
      </dgm:prSet>
      <dgm:spPr/>
    </dgm:pt>
    <dgm:pt modelId="{39E92455-285B-4E75-AF08-B8DA87C688E6}" type="pres">
      <dgm:prSet presAssocID="{E103CB20-37AC-44F6-B3C3-B4EC556D27B5}" presName="outerSibTrans" presStyleCnt="0"/>
      <dgm:spPr/>
    </dgm:pt>
    <dgm:pt modelId="{5A135E6F-9472-402E-AE31-F2C25BB3843F}" type="pres">
      <dgm:prSet presAssocID="{5E5205E2-560B-4F29-B903-6D7E6809CF6F}" presName="oChild" presStyleLbl="fgAcc1" presStyleIdx="1" presStyleCnt="7">
        <dgm:presLayoutVars>
          <dgm:bulletEnabled val="1"/>
        </dgm:presLayoutVars>
      </dgm:prSet>
      <dgm:spPr/>
    </dgm:pt>
    <dgm:pt modelId="{80942EEE-6A12-4475-AA10-ABD7B27C74C7}" type="pres">
      <dgm:prSet presAssocID="{7EB91903-BF69-406A-BF97-19618EA20E38}" presName="middleBox" presStyleCnt="0"/>
      <dgm:spPr/>
    </dgm:pt>
    <dgm:pt modelId="{2BDFC047-E395-487E-A2E6-915A704A99CF}" type="pres">
      <dgm:prSet presAssocID="{7EB91903-BF69-406A-BF97-19618EA20E38}" presName="middleBoxParent" presStyleLbl="node1" presStyleIdx="1" presStyleCnt="3" custScaleX="102609" custScaleY="104082"/>
      <dgm:spPr/>
    </dgm:pt>
    <dgm:pt modelId="{129046D2-10BE-4FE3-8D7B-C1F83B97CAD3}" type="pres">
      <dgm:prSet presAssocID="{7EB91903-BF69-406A-BF97-19618EA20E38}" presName="middleBoxChildren" presStyleCnt="0"/>
      <dgm:spPr/>
    </dgm:pt>
    <dgm:pt modelId="{C0D7496B-6D2A-4362-8E3A-CBD95363E8DC}" type="pres">
      <dgm:prSet presAssocID="{437DE2D0-2780-429D-8057-329D7A6DAA64}" presName="mChild" presStyleLbl="fgAcc1" presStyleIdx="2" presStyleCnt="7">
        <dgm:presLayoutVars>
          <dgm:bulletEnabled val="1"/>
        </dgm:presLayoutVars>
      </dgm:prSet>
      <dgm:spPr/>
    </dgm:pt>
    <dgm:pt modelId="{3C35EDA7-F8E3-4B29-90F1-1F019B787B98}" type="pres">
      <dgm:prSet presAssocID="{8DB2854D-384B-4524-BD43-09EA45297078}" presName="middleSibTrans" presStyleCnt="0"/>
      <dgm:spPr/>
    </dgm:pt>
    <dgm:pt modelId="{544716A6-9A4A-48C1-AA17-DC59F8463C73}" type="pres">
      <dgm:prSet presAssocID="{253C3392-64FE-4F19-8D9A-1468D6BECB87}" presName="mChild" presStyleLbl="fgAcc1" presStyleIdx="3" presStyleCnt="7">
        <dgm:presLayoutVars>
          <dgm:bulletEnabled val="1"/>
        </dgm:presLayoutVars>
      </dgm:prSet>
      <dgm:spPr/>
    </dgm:pt>
    <dgm:pt modelId="{7588090E-7B91-4A4E-AD75-F480A72E3103}" type="pres">
      <dgm:prSet presAssocID="{7EB91903-BF69-406A-BF97-19618EA20E38}" presName="centerBox" presStyleCnt="0"/>
      <dgm:spPr/>
    </dgm:pt>
    <dgm:pt modelId="{1054B987-E4D9-47AE-9B4C-4CA80F0A3070}" type="pres">
      <dgm:prSet presAssocID="{7EB91903-BF69-406A-BF97-19618EA20E38}" presName="centerBoxParent" presStyleLbl="node1" presStyleIdx="2" presStyleCnt="3" custScaleX="103711" custScaleY="108929"/>
      <dgm:spPr/>
    </dgm:pt>
    <dgm:pt modelId="{E3435E2B-E35B-492D-A3BA-D2A2161C393F}" type="pres">
      <dgm:prSet presAssocID="{7EB91903-BF69-406A-BF97-19618EA20E38}" presName="centerBoxChildren" presStyleCnt="0"/>
      <dgm:spPr/>
    </dgm:pt>
    <dgm:pt modelId="{2872CCC2-0207-480F-81EF-6073D6C27D25}" type="pres">
      <dgm:prSet presAssocID="{E5971765-E877-4B1D-B164-9AD03C951AB4}" presName="cChild" presStyleLbl="fgAcc1" presStyleIdx="4" presStyleCnt="7">
        <dgm:presLayoutVars>
          <dgm:bulletEnabled val="1"/>
        </dgm:presLayoutVars>
      </dgm:prSet>
      <dgm:spPr/>
    </dgm:pt>
    <dgm:pt modelId="{C83D0735-EB84-488D-977F-94A4C13C4E34}" type="pres">
      <dgm:prSet presAssocID="{72650345-0C32-4DBF-AF66-E4C1EDE395AF}" presName="centerSibTrans" presStyleCnt="0"/>
      <dgm:spPr/>
    </dgm:pt>
    <dgm:pt modelId="{5877ADC9-E6B2-4AD4-A225-EA5C72E361F0}" type="pres">
      <dgm:prSet presAssocID="{2EE0ABF5-5318-44FE-9610-35A86B766A77}" presName="cChild" presStyleLbl="fgAcc1" presStyleIdx="5" presStyleCnt="7" custScaleY="168254">
        <dgm:presLayoutVars>
          <dgm:bulletEnabled val="1"/>
        </dgm:presLayoutVars>
      </dgm:prSet>
      <dgm:spPr/>
    </dgm:pt>
    <dgm:pt modelId="{CE558C00-0F88-4933-A0BE-6C3886BBA781}" type="pres">
      <dgm:prSet presAssocID="{907E16E4-56C1-4BFC-B90F-9C1047699D77}" presName="centerSibTrans" presStyleCnt="0"/>
      <dgm:spPr/>
    </dgm:pt>
    <dgm:pt modelId="{7459D8E9-FB89-40C6-BF74-798310E48C0A}" type="pres">
      <dgm:prSet presAssocID="{7CC75C42-D724-4796-8079-B9EFCE74B5C7}" presName="cChild" presStyleLbl="fgAcc1" presStyleIdx="6" presStyleCnt="7">
        <dgm:presLayoutVars>
          <dgm:bulletEnabled val="1"/>
        </dgm:presLayoutVars>
      </dgm:prSet>
      <dgm:spPr/>
    </dgm:pt>
  </dgm:ptLst>
  <dgm:cxnLst>
    <dgm:cxn modelId="{0789601B-4FBD-4B9C-AF13-6720600B2239}" type="presOf" srcId="{E5971765-E877-4B1D-B164-9AD03C951AB4}" destId="{2872CCC2-0207-480F-81EF-6073D6C27D25}" srcOrd="0" destOrd="0" presId="urn:microsoft.com/office/officeart/2005/8/layout/target2"/>
    <dgm:cxn modelId="{AF869B1F-1CF5-4D34-B887-6715E3CCD01E}" type="presOf" srcId="{437DE2D0-2780-429D-8057-329D7A6DAA64}" destId="{C0D7496B-6D2A-4362-8E3A-CBD95363E8DC}" srcOrd="0" destOrd="0" presId="urn:microsoft.com/office/officeart/2005/8/layout/target2"/>
    <dgm:cxn modelId="{60CE7A36-6E71-4529-BDA6-3BFA1B42D851}" srcId="{5DB18456-C88E-4139-B21E-E60F8BD48C25}" destId="{7CC75C42-D724-4796-8079-B9EFCE74B5C7}" srcOrd="2" destOrd="0" parTransId="{393AE487-68A3-4582-B7D8-26B17555C5A5}" sibTransId="{98DF06C5-399F-42ED-8100-4387DD3DA720}"/>
    <dgm:cxn modelId="{349C9C3D-88F4-43D1-8545-9A0A8C89A3E3}" srcId="{BAC77321-1376-47B5-A536-04E07AF3C2A7}" destId="{5E5205E2-560B-4F29-B903-6D7E6809CF6F}" srcOrd="1" destOrd="0" parTransId="{3504E091-ECD8-4851-98E6-EE1AFFD21A54}" sibTransId="{3410FA1E-A272-4086-865D-6A770B771839}"/>
    <dgm:cxn modelId="{9B67A03D-6DE6-46EE-948E-3D79276CF668}" srcId="{0AD663FD-D60D-4BB2-93C3-A25550A89904}" destId="{437DE2D0-2780-429D-8057-329D7A6DAA64}" srcOrd="0" destOrd="0" parTransId="{DDB25146-5160-43DF-8AE1-3F846ABE4612}" sibTransId="{8DB2854D-384B-4524-BD43-09EA45297078}"/>
    <dgm:cxn modelId="{03C5C15F-14A6-45B4-95A1-6CFAD56DB196}" srcId="{7EB91903-BF69-406A-BF97-19618EA20E38}" destId="{BAC77321-1376-47B5-A536-04E07AF3C2A7}" srcOrd="0" destOrd="0" parTransId="{74A5F10F-F7D4-46F5-9B0A-BE92C231759F}" sibTransId="{DE458AFA-A840-4A74-AB4C-3BCE4AFAFCC3}"/>
    <dgm:cxn modelId="{953F4F63-98AF-4247-99E6-396E7C6ABB98}" srcId="{7EB91903-BF69-406A-BF97-19618EA20E38}" destId="{0AD663FD-D60D-4BB2-93C3-A25550A89904}" srcOrd="1" destOrd="0" parTransId="{2C46CDC6-C381-4BDC-9C18-D6187C695EA6}" sibTransId="{302AF786-E83C-40BA-8436-5A1DE3357259}"/>
    <dgm:cxn modelId="{48033145-9A0A-4A4B-973C-9D283532C115}" type="presOf" srcId="{BAC77321-1376-47B5-A536-04E07AF3C2A7}" destId="{D169E189-6920-492D-A4DE-E3B5E43E5F42}" srcOrd="0" destOrd="0" presId="urn:microsoft.com/office/officeart/2005/8/layout/target2"/>
    <dgm:cxn modelId="{F2EB5F70-DDC1-41D8-B72E-7536EB0A60D6}" type="presOf" srcId="{2EE0ABF5-5318-44FE-9610-35A86B766A77}" destId="{5877ADC9-E6B2-4AD4-A225-EA5C72E361F0}" srcOrd="0" destOrd="0" presId="urn:microsoft.com/office/officeart/2005/8/layout/target2"/>
    <dgm:cxn modelId="{378C5552-EC46-491F-91CA-8A92EBDF5E8A}" type="presOf" srcId="{5E5205E2-560B-4F29-B903-6D7E6809CF6F}" destId="{5A135E6F-9472-402E-AE31-F2C25BB3843F}" srcOrd="0" destOrd="0" presId="urn:microsoft.com/office/officeart/2005/8/layout/target2"/>
    <dgm:cxn modelId="{C543A772-0431-4B6C-9F59-288916EDE94E}" srcId="{7EB91903-BF69-406A-BF97-19618EA20E38}" destId="{5DB18456-C88E-4139-B21E-E60F8BD48C25}" srcOrd="2" destOrd="0" parTransId="{CFCFE36C-DF77-4E41-B97E-358344BFFEEE}" sibTransId="{748546DB-5599-4BB1-89AC-F7272BDD9A25}"/>
    <dgm:cxn modelId="{E9D63358-BB03-4B6D-8390-7AE771C814DF}" type="presOf" srcId="{0AD663FD-D60D-4BB2-93C3-A25550A89904}" destId="{2BDFC047-E395-487E-A2E6-915A704A99CF}" srcOrd="0" destOrd="0" presId="urn:microsoft.com/office/officeart/2005/8/layout/target2"/>
    <dgm:cxn modelId="{6648C0B2-E017-4C0C-ADF1-7DE63DCB0CF8}" srcId="{BAC77321-1376-47B5-A536-04E07AF3C2A7}" destId="{7BCDD5F3-EE25-4836-B99D-D0243C3C6E5D}" srcOrd="0" destOrd="0" parTransId="{4D7108EA-2797-4F71-BEFE-006E759958DB}" sibTransId="{E103CB20-37AC-44F6-B3C3-B4EC556D27B5}"/>
    <dgm:cxn modelId="{3C6F19B3-AD89-4CCE-927F-C518CBC4194C}" srcId="{5DB18456-C88E-4139-B21E-E60F8BD48C25}" destId="{2EE0ABF5-5318-44FE-9610-35A86B766A77}" srcOrd="1" destOrd="0" parTransId="{73A533CC-0CD3-4058-A6E1-20E9E5DD56C9}" sibTransId="{907E16E4-56C1-4BFC-B90F-9C1047699D77}"/>
    <dgm:cxn modelId="{376181B7-02AA-4561-96F3-132D0522DD1C}" srcId="{0AD663FD-D60D-4BB2-93C3-A25550A89904}" destId="{253C3392-64FE-4F19-8D9A-1468D6BECB87}" srcOrd="1" destOrd="0" parTransId="{62040F18-C6C7-4CDD-80E4-02843EA7DD64}" sibTransId="{3CF8649A-0AE2-4417-8DF1-F0C07CF4ABE3}"/>
    <dgm:cxn modelId="{FA7F57C1-8C3F-4AE9-B471-68C94E22ECC6}" type="presOf" srcId="{253C3392-64FE-4F19-8D9A-1468D6BECB87}" destId="{544716A6-9A4A-48C1-AA17-DC59F8463C73}" srcOrd="0" destOrd="0" presId="urn:microsoft.com/office/officeart/2005/8/layout/target2"/>
    <dgm:cxn modelId="{C5F5A0C1-B57D-4271-B1C7-31AE2308FB03}" type="presOf" srcId="{7CC75C42-D724-4796-8079-B9EFCE74B5C7}" destId="{7459D8E9-FB89-40C6-BF74-798310E48C0A}" srcOrd="0" destOrd="0" presId="urn:microsoft.com/office/officeart/2005/8/layout/target2"/>
    <dgm:cxn modelId="{B7F447CA-EC3F-4224-AB12-814A9FDAC14D}" type="presOf" srcId="{5DB18456-C88E-4139-B21E-E60F8BD48C25}" destId="{1054B987-E4D9-47AE-9B4C-4CA80F0A3070}" srcOrd="0" destOrd="0" presId="urn:microsoft.com/office/officeart/2005/8/layout/target2"/>
    <dgm:cxn modelId="{D05EFFD3-8620-41E4-AD69-6FB5DDECDF5E}" type="presOf" srcId="{7EB91903-BF69-406A-BF97-19618EA20E38}" destId="{49507D9E-8B05-4A1A-A721-4F3C323D7B50}" srcOrd="0" destOrd="0" presId="urn:microsoft.com/office/officeart/2005/8/layout/target2"/>
    <dgm:cxn modelId="{E292ADD6-DF3F-4554-88A5-901731BA6297}" type="presOf" srcId="{7BCDD5F3-EE25-4836-B99D-D0243C3C6E5D}" destId="{EA18E2CF-CD22-4E30-93C1-D84CB4051827}" srcOrd="0" destOrd="0" presId="urn:microsoft.com/office/officeart/2005/8/layout/target2"/>
    <dgm:cxn modelId="{8267BEF5-2202-4F1F-B5C2-C6195BBE6C7F}" srcId="{5DB18456-C88E-4139-B21E-E60F8BD48C25}" destId="{E5971765-E877-4B1D-B164-9AD03C951AB4}" srcOrd="0" destOrd="0" parTransId="{B3E38B42-1C3C-4307-BFD5-8465A17C512B}" sibTransId="{72650345-0C32-4DBF-AF66-E4C1EDE395AF}"/>
    <dgm:cxn modelId="{A1BAE97E-0FF0-44D0-938B-9DE9A178EAE9}" type="presParOf" srcId="{49507D9E-8B05-4A1A-A721-4F3C323D7B50}" destId="{22949263-CE92-4341-976E-FD37E0E36B46}" srcOrd="0" destOrd="0" presId="urn:microsoft.com/office/officeart/2005/8/layout/target2"/>
    <dgm:cxn modelId="{A9FF6DF1-0899-4AD6-89BD-E3041277792B}" type="presParOf" srcId="{22949263-CE92-4341-976E-FD37E0E36B46}" destId="{D169E189-6920-492D-A4DE-E3B5E43E5F42}" srcOrd="0" destOrd="0" presId="urn:microsoft.com/office/officeart/2005/8/layout/target2"/>
    <dgm:cxn modelId="{74D6196C-16D2-41A9-97BF-87A62561D32D}" type="presParOf" srcId="{22949263-CE92-4341-976E-FD37E0E36B46}" destId="{F19E5BAD-7363-4D1E-82DD-48714215D009}" srcOrd="1" destOrd="0" presId="urn:microsoft.com/office/officeart/2005/8/layout/target2"/>
    <dgm:cxn modelId="{EC7DBC38-B011-480F-93A9-6A2A7C942162}" type="presParOf" srcId="{F19E5BAD-7363-4D1E-82DD-48714215D009}" destId="{EA18E2CF-CD22-4E30-93C1-D84CB4051827}" srcOrd="0" destOrd="0" presId="urn:microsoft.com/office/officeart/2005/8/layout/target2"/>
    <dgm:cxn modelId="{EA22B4D3-D846-4A16-A034-1C4CFFE87242}" type="presParOf" srcId="{F19E5BAD-7363-4D1E-82DD-48714215D009}" destId="{39E92455-285B-4E75-AF08-B8DA87C688E6}" srcOrd="1" destOrd="0" presId="urn:microsoft.com/office/officeart/2005/8/layout/target2"/>
    <dgm:cxn modelId="{D5840F63-9675-4ECA-AB71-2A350F036384}" type="presParOf" srcId="{F19E5BAD-7363-4D1E-82DD-48714215D009}" destId="{5A135E6F-9472-402E-AE31-F2C25BB3843F}" srcOrd="2" destOrd="0" presId="urn:microsoft.com/office/officeart/2005/8/layout/target2"/>
    <dgm:cxn modelId="{F7062060-B0BE-4FB3-8771-3741E01E4274}" type="presParOf" srcId="{49507D9E-8B05-4A1A-A721-4F3C323D7B50}" destId="{80942EEE-6A12-4475-AA10-ABD7B27C74C7}" srcOrd="1" destOrd="0" presId="urn:microsoft.com/office/officeart/2005/8/layout/target2"/>
    <dgm:cxn modelId="{74F19EB3-248C-4B41-8456-B4A352818505}" type="presParOf" srcId="{80942EEE-6A12-4475-AA10-ABD7B27C74C7}" destId="{2BDFC047-E395-487E-A2E6-915A704A99CF}" srcOrd="0" destOrd="0" presId="urn:microsoft.com/office/officeart/2005/8/layout/target2"/>
    <dgm:cxn modelId="{653DB5CD-E2E3-40D7-B295-CECC5D6028C8}" type="presParOf" srcId="{80942EEE-6A12-4475-AA10-ABD7B27C74C7}" destId="{129046D2-10BE-4FE3-8D7B-C1F83B97CAD3}" srcOrd="1" destOrd="0" presId="urn:microsoft.com/office/officeart/2005/8/layout/target2"/>
    <dgm:cxn modelId="{9976D19E-5E3B-4068-8F0A-86202B7A380E}" type="presParOf" srcId="{129046D2-10BE-4FE3-8D7B-C1F83B97CAD3}" destId="{C0D7496B-6D2A-4362-8E3A-CBD95363E8DC}" srcOrd="0" destOrd="0" presId="urn:microsoft.com/office/officeart/2005/8/layout/target2"/>
    <dgm:cxn modelId="{A347DEBF-7EC2-4E3A-AA1B-F2EC78666A50}" type="presParOf" srcId="{129046D2-10BE-4FE3-8D7B-C1F83B97CAD3}" destId="{3C35EDA7-F8E3-4B29-90F1-1F019B787B98}" srcOrd="1" destOrd="0" presId="urn:microsoft.com/office/officeart/2005/8/layout/target2"/>
    <dgm:cxn modelId="{656F7418-8FF0-4A49-867F-0899BB371C3F}" type="presParOf" srcId="{129046D2-10BE-4FE3-8D7B-C1F83B97CAD3}" destId="{544716A6-9A4A-48C1-AA17-DC59F8463C73}" srcOrd="2" destOrd="0" presId="urn:microsoft.com/office/officeart/2005/8/layout/target2"/>
    <dgm:cxn modelId="{8E1EFC33-55F9-41F9-87ED-643514EFBD21}" type="presParOf" srcId="{49507D9E-8B05-4A1A-A721-4F3C323D7B50}" destId="{7588090E-7B91-4A4E-AD75-F480A72E3103}" srcOrd="2" destOrd="0" presId="urn:microsoft.com/office/officeart/2005/8/layout/target2"/>
    <dgm:cxn modelId="{BC388DE2-BA88-4D04-A023-E26893E8EFBE}" type="presParOf" srcId="{7588090E-7B91-4A4E-AD75-F480A72E3103}" destId="{1054B987-E4D9-47AE-9B4C-4CA80F0A3070}" srcOrd="0" destOrd="0" presId="urn:microsoft.com/office/officeart/2005/8/layout/target2"/>
    <dgm:cxn modelId="{F4BC2050-DE32-4926-AB88-6CE92793BAE7}" type="presParOf" srcId="{7588090E-7B91-4A4E-AD75-F480A72E3103}" destId="{E3435E2B-E35B-492D-A3BA-D2A2161C393F}" srcOrd="1" destOrd="0" presId="urn:microsoft.com/office/officeart/2005/8/layout/target2"/>
    <dgm:cxn modelId="{9AD5C3D6-C5EF-4E6C-BEF9-9BCE6320EE44}" type="presParOf" srcId="{E3435E2B-E35B-492D-A3BA-D2A2161C393F}" destId="{2872CCC2-0207-480F-81EF-6073D6C27D25}" srcOrd="0" destOrd="0" presId="urn:microsoft.com/office/officeart/2005/8/layout/target2"/>
    <dgm:cxn modelId="{99DE5DC5-C4B8-4740-97CC-144F06F7592E}" type="presParOf" srcId="{E3435E2B-E35B-492D-A3BA-D2A2161C393F}" destId="{C83D0735-EB84-488D-977F-94A4C13C4E34}" srcOrd="1" destOrd="0" presId="urn:microsoft.com/office/officeart/2005/8/layout/target2"/>
    <dgm:cxn modelId="{86E3CF14-3D0B-4A06-BF6C-9C4CDE4CCBFD}" type="presParOf" srcId="{E3435E2B-E35B-492D-A3BA-D2A2161C393F}" destId="{5877ADC9-E6B2-4AD4-A225-EA5C72E361F0}" srcOrd="2" destOrd="0" presId="urn:microsoft.com/office/officeart/2005/8/layout/target2"/>
    <dgm:cxn modelId="{F36D46A4-9640-45BC-BE62-F9128AAC3D0D}" type="presParOf" srcId="{E3435E2B-E35B-492D-A3BA-D2A2161C393F}" destId="{CE558C00-0F88-4933-A0BE-6C3886BBA781}" srcOrd="3" destOrd="0" presId="urn:microsoft.com/office/officeart/2005/8/layout/target2"/>
    <dgm:cxn modelId="{B49645FD-0000-4EE1-A435-818EAE40B2CC}" type="presParOf" srcId="{E3435E2B-E35B-492D-A3BA-D2A2161C393F}" destId="{7459D8E9-FB89-40C6-BF74-798310E48C0A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936396-4C68-448D-B5FD-7C779D3289C9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4ADA7B0-BAA6-44FB-9EEF-D0CA3A8498AD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Знание особенностей психического и когнитивного развития детей с ООП</a:t>
          </a:r>
        </a:p>
      </dgm:t>
    </dgm:pt>
    <dgm:pt modelId="{3C5C3E00-E2BC-4724-88F2-0C2B66DCCC6D}" type="parTrans" cxnId="{FD3710E9-7C42-457E-B450-17D1A90BBE80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58E2185-22AD-475A-A6AF-3A50407EFCA7}" type="sibTrans" cxnId="{FD3710E9-7C42-457E-B450-17D1A90BBE80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C304F105-B2D6-47E1-B50A-980F062E0F6A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Владение методами индивидуализации и дифференциации обучения</a:t>
          </a:r>
        </a:p>
      </dgm:t>
    </dgm:pt>
    <dgm:pt modelId="{3F4C2FF3-3B8D-4350-A2B7-7A39694F9C56}" type="parTrans" cxnId="{36D27A0A-0D42-4094-9C78-1E3C3080F8D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BFBABE9-9862-43F4-9120-E8ACB189C264}" type="sibTrans" cxnId="{36D27A0A-0D42-4094-9C78-1E3C3080F8D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4315364B-EB56-42B6-8B27-7B0C86F3EAFD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Умение выявлять образовательные потребности учащихся и создавать условия  </a:t>
          </a:r>
        </a:p>
      </dgm:t>
    </dgm:pt>
    <dgm:pt modelId="{CBAA2347-9B26-4F50-A1CF-FA7EA1A32FA1}" type="parTrans" cxnId="{723A86AE-ABE7-4F67-ABD0-E25A7BAFED3E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E8EA17D2-5BF6-4DF7-9B1D-533EE1F9CA34}" type="sibTrans" cxnId="{723A86AE-ABE7-4F67-ABD0-E25A7BAFED3E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E546DDF7-4A3F-496F-8448-BB31392C0629}" type="pres">
      <dgm:prSet presAssocID="{80936396-4C68-448D-B5FD-7C779D3289C9}" presName="diagram" presStyleCnt="0">
        <dgm:presLayoutVars>
          <dgm:dir/>
          <dgm:resizeHandles val="exact"/>
        </dgm:presLayoutVars>
      </dgm:prSet>
      <dgm:spPr/>
    </dgm:pt>
    <dgm:pt modelId="{5DCBCEE6-432A-4BA6-B34F-2EDB288F28C3}" type="pres">
      <dgm:prSet presAssocID="{74ADA7B0-BAA6-44FB-9EEF-D0CA3A8498AD}" presName="node" presStyleLbl="node1" presStyleIdx="0" presStyleCnt="3" custLinFactY="15242" custLinFactNeighborX="64769" custLinFactNeighborY="100000">
        <dgm:presLayoutVars>
          <dgm:bulletEnabled val="1"/>
        </dgm:presLayoutVars>
      </dgm:prSet>
      <dgm:spPr/>
    </dgm:pt>
    <dgm:pt modelId="{28636D0F-2B87-47CC-AB21-D06A68002E3D}" type="pres">
      <dgm:prSet presAssocID="{858E2185-22AD-475A-A6AF-3A50407EFCA7}" presName="sibTrans" presStyleCnt="0"/>
      <dgm:spPr/>
    </dgm:pt>
    <dgm:pt modelId="{CCFEBF56-9B01-4C5E-8B7D-51376AC15C4D}" type="pres">
      <dgm:prSet presAssocID="{C304F105-B2D6-47E1-B50A-980F062E0F6A}" presName="node" presStyleLbl="node1" presStyleIdx="1" presStyleCnt="3" custLinFactNeighborX="34005" custLinFactNeighborY="10312">
        <dgm:presLayoutVars>
          <dgm:bulletEnabled val="1"/>
        </dgm:presLayoutVars>
      </dgm:prSet>
      <dgm:spPr/>
    </dgm:pt>
    <dgm:pt modelId="{F183FB32-B2B0-4CFF-AE10-ECE36A277B81}" type="pres">
      <dgm:prSet presAssocID="{8BFBABE9-9862-43F4-9120-E8ACB189C264}" presName="sibTrans" presStyleCnt="0"/>
      <dgm:spPr/>
    </dgm:pt>
    <dgm:pt modelId="{87F236F5-17CF-4CF7-AE10-DE0297A88F91}" type="pres">
      <dgm:prSet presAssocID="{4315364B-EB56-42B6-8B27-7B0C86F3EAFD}" presName="node" presStyleLbl="node1" presStyleIdx="2" presStyleCnt="3" custLinFactY="-6354" custLinFactNeighborX="-79973" custLinFactNeighborY="-100000">
        <dgm:presLayoutVars>
          <dgm:bulletEnabled val="1"/>
        </dgm:presLayoutVars>
      </dgm:prSet>
      <dgm:spPr/>
    </dgm:pt>
  </dgm:ptLst>
  <dgm:cxnLst>
    <dgm:cxn modelId="{36D27A0A-0D42-4094-9C78-1E3C3080F8D1}" srcId="{80936396-4C68-448D-B5FD-7C779D3289C9}" destId="{C304F105-B2D6-47E1-B50A-980F062E0F6A}" srcOrd="1" destOrd="0" parTransId="{3F4C2FF3-3B8D-4350-A2B7-7A39694F9C56}" sibTransId="{8BFBABE9-9862-43F4-9120-E8ACB189C264}"/>
    <dgm:cxn modelId="{B797F524-5ACB-4190-B57D-C21C79FF3475}" type="presOf" srcId="{80936396-4C68-448D-B5FD-7C779D3289C9}" destId="{E546DDF7-4A3F-496F-8448-BB31392C0629}" srcOrd="0" destOrd="0" presId="urn:microsoft.com/office/officeart/2005/8/layout/default"/>
    <dgm:cxn modelId="{44CC4851-9E73-4483-802C-CE1BA72DCE16}" type="presOf" srcId="{4315364B-EB56-42B6-8B27-7B0C86F3EAFD}" destId="{87F236F5-17CF-4CF7-AE10-DE0297A88F91}" srcOrd="0" destOrd="0" presId="urn:microsoft.com/office/officeart/2005/8/layout/default"/>
    <dgm:cxn modelId="{723A86AE-ABE7-4F67-ABD0-E25A7BAFED3E}" srcId="{80936396-4C68-448D-B5FD-7C779D3289C9}" destId="{4315364B-EB56-42B6-8B27-7B0C86F3EAFD}" srcOrd="2" destOrd="0" parTransId="{CBAA2347-9B26-4F50-A1CF-FA7EA1A32FA1}" sibTransId="{E8EA17D2-5BF6-4DF7-9B1D-533EE1F9CA34}"/>
    <dgm:cxn modelId="{AB7895B6-62D9-424A-906E-0949353C41A2}" type="presOf" srcId="{74ADA7B0-BAA6-44FB-9EEF-D0CA3A8498AD}" destId="{5DCBCEE6-432A-4BA6-B34F-2EDB288F28C3}" srcOrd="0" destOrd="0" presId="urn:microsoft.com/office/officeart/2005/8/layout/default"/>
    <dgm:cxn modelId="{FD3710E9-7C42-457E-B450-17D1A90BBE80}" srcId="{80936396-4C68-448D-B5FD-7C779D3289C9}" destId="{74ADA7B0-BAA6-44FB-9EEF-D0CA3A8498AD}" srcOrd="0" destOrd="0" parTransId="{3C5C3E00-E2BC-4724-88F2-0C2B66DCCC6D}" sibTransId="{858E2185-22AD-475A-A6AF-3A50407EFCA7}"/>
    <dgm:cxn modelId="{9575A1FF-6273-4472-ABCE-6729EBE63FD1}" type="presOf" srcId="{C304F105-B2D6-47E1-B50A-980F062E0F6A}" destId="{CCFEBF56-9B01-4C5E-8B7D-51376AC15C4D}" srcOrd="0" destOrd="0" presId="urn:microsoft.com/office/officeart/2005/8/layout/default"/>
    <dgm:cxn modelId="{9CA1F75F-21C9-42DC-9CDD-9C740AA14301}" type="presParOf" srcId="{E546DDF7-4A3F-496F-8448-BB31392C0629}" destId="{5DCBCEE6-432A-4BA6-B34F-2EDB288F28C3}" srcOrd="0" destOrd="0" presId="urn:microsoft.com/office/officeart/2005/8/layout/default"/>
    <dgm:cxn modelId="{DC4E09BE-2BB7-4456-B980-83932BA73EA2}" type="presParOf" srcId="{E546DDF7-4A3F-496F-8448-BB31392C0629}" destId="{28636D0F-2B87-47CC-AB21-D06A68002E3D}" srcOrd="1" destOrd="0" presId="urn:microsoft.com/office/officeart/2005/8/layout/default"/>
    <dgm:cxn modelId="{6FBC3A19-8D00-470E-9F20-733E10845C94}" type="presParOf" srcId="{E546DDF7-4A3F-496F-8448-BB31392C0629}" destId="{CCFEBF56-9B01-4C5E-8B7D-51376AC15C4D}" srcOrd="2" destOrd="0" presId="urn:microsoft.com/office/officeart/2005/8/layout/default"/>
    <dgm:cxn modelId="{741170DE-49BE-4003-BE3C-D9F880B56AB3}" type="presParOf" srcId="{E546DDF7-4A3F-496F-8448-BB31392C0629}" destId="{F183FB32-B2B0-4CFF-AE10-ECE36A277B81}" srcOrd="3" destOrd="0" presId="urn:microsoft.com/office/officeart/2005/8/layout/default"/>
    <dgm:cxn modelId="{0F51D450-537B-40C7-8308-E27B2307B51B}" type="presParOf" srcId="{E546DDF7-4A3F-496F-8448-BB31392C0629}" destId="{87F236F5-17CF-4CF7-AE10-DE0297A88F9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936396-4C68-448D-B5FD-7C779D3289C9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4ADA7B0-BAA6-44FB-9EEF-D0CA3A8498AD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Знание и применение технологий инклюзивного образования</a:t>
          </a:r>
        </a:p>
      </dgm:t>
    </dgm:pt>
    <dgm:pt modelId="{3C5C3E00-E2BC-4724-88F2-0C2B66DCCC6D}" type="parTrans" cxnId="{FD3710E9-7C42-457E-B450-17D1A90BBE80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58E2185-22AD-475A-A6AF-3A50407EFCA7}" type="sibTrans" cxnId="{FD3710E9-7C42-457E-B450-17D1A90BBE80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C304F105-B2D6-47E1-B50A-980F062E0F6A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Использование адаптивных методик и средств обучения</a:t>
          </a:r>
        </a:p>
      </dgm:t>
    </dgm:pt>
    <dgm:pt modelId="{3F4C2FF3-3B8D-4350-A2B7-7A39694F9C56}" type="parTrans" cxnId="{36D27A0A-0D42-4094-9C78-1E3C3080F8D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BFBABE9-9862-43F4-9120-E8ACB189C264}" type="sibTrans" cxnId="{36D27A0A-0D42-4094-9C78-1E3C3080F8D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4315364B-EB56-42B6-8B27-7B0C86F3EAFD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Разработка индивидуальных образовательных маршрутов</a:t>
          </a:r>
        </a:p>
      </dgm:t>
    </dgm:pt>
    <dgm:pt modelId="{CBAA2347-9B26-4F50-A1CF-FA7EA1A32FA1}" type="parTrans" cxnId="{723A86AE-ABE7-4F67-ABD0-E25A7BAFED3E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E8EA17D2-5BF6-4DF7-9B1D-533EE1F9CA34}" type="sibTrans" cxnId="{723A86AE-ABE7-4F67-ABD0-E25A7BAFED3E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E546DDF7-4A3F-496F-8448-BB31392C0629}" type="pres">
      <dgm:prSet presAssocID="{80936396-4C68-448D-B5FD-7C779D3289C9}" presName="diagram" presStyleCnt="0">
        <dgm:presLayoutVars>
          <dgm:dir/>
          <dgm:resizeHandles val="exact"/>
        </dgm:presLayoutVars>
      </dgm:prSet>
      <dgm:spPr/>
    </dgm:pt>
    <dgm:pt modelId="{5DCBCEE6-432A-4BA6-B34F-2EDB288F28C3}" type="pres">
      <dgm:prSet presAssocID="{74ADA7B0-BAA6-44FB-9EEF-D0CA3A8498AD}" presName="node" presStyleLbl="node1" presStyleIdx="0" presStyleCnt="3">
        <dgm:presLayoutVars>
          <dgm:bulletEnabled val="1"/>
        </dgm:presLayoutVars>
      </dgm:prSet>
      <dgm:spPr/>
    </dgm:pt>
    <dgm:pt modelId="{28636D0F-2B87-47CC-AB21-D06A68002E3D}" type="pres">
      <dgm:prSet presAssocID="{858E2185-22AD-475A-A6AF-3A50407EFCA7}" presName="sibTrans" presStyleCnt="0"/>
      <dgm:spPr/>
    </dgm:pt>
    <dgm:pt modelId="{CCFEBF56-9B01-4C5E-8B7D-51376AC15C4D}" type="pres">
      <dgm:prSet presAssocID="{C304F105-B2D6-47E1-B50A-980F062E0F6A}" presName="node" presStyleLbl="node1" presStyleIdx="1" presStyleCnt="3">
        <dgm:presLayoutVars>
          <dgm:bulletEnabled val="1"/>
        </dgm:presLayoutVars>
      </dgm:prSet>
      <dgm:spPr/>
    </dgm:pt>
    <dgm:pt modelId="{F183FB32-B2B0-4CFF-AE10-ECE36A277B81}" type="pres">
      <dgm:prSet presAssocID="{8BFBABE9-9862-43F4-9120-E8ACB189C264}" presName="sibTrans" presStyleCnt="0"/>
      <dgm:spPr/>
    </dgm:pt>
    <dgm:pt modelId="{87F236F5-17CF-4CF7-AE10-DE0297A88F91}" type="pres">
      <dgm:prSet presAssocID="{4315364B-EB56-42B6-8B27-7B0C86F3EAFD}" presName="node" presStyleLbl="node1" presStyleIdx="2" presStyleCnt="3">
        <dgm:presLayoutVars>
          <dgm:bulletEnabled val="1"/>
        </dgm:presLayoutVars>
      </dgm:prSet>
      <dgm:spPr/>
    </dgm:pt>
  </dgm:ptLst>
  <dgm:cxnLst>
    <dgm:cxn modelId="{36D27A0A-0D42-4094-9C78-1E3C3080F8D1}" srcId="{80936396-4C68-448D-B5FD-7C779D3289C9}" destId="{C304F105-B2D6-47E1-B50A-980F062E0F6A}" srcOrd="1" destOrd="0" parTransId="{3F4C2FF3-3B8D-4350-A2B7-7A39694F9C56}" sibTransId="{8BFBABE9-9862-43F4-9120-E8ACB189C264}"/>
    <dgm:cxn modelId="{B797F524-5ACB-4190-B57D-C21C79FF3475}" type="presOf" srcId="{80936396-4C68-448D-B5FD-7C779D3289C9}" destId="{E546DDF7-4A3F-496F-8448-BB31392C0629}" srcOrd="0" destOrd="0" presId="urn:microsoft.com/office/officeart/2005/8/layout/default"/>
    <dgm:cxn modelId="{44CC4851-9E73-4483-802C-CE1BA72DCE16}" type="presOf" srcId="{4315364B-EB56-42B6-8B27-7B0C86F3EAFD}" destId="{87F236F5-17CF-4CF7-AE10-DE0297A88F91}" srcOrd="0" destOrd="0" presId="urn:microsoft.com/office/officeart/2005/8/layout/default"/>
    <dgm:cxn modelId="{723A86AE-ABE7-4F67-ABD0-E25A7BAFED3E}" srcId="{80936396-4C68-448D-B5FD-7C779D3289C9}" destId="{4315364B-EB56-42B6-8B27-7B0C86F3EAFD}" srcOrd="2" destOrd="0" parTransId="{CBAA2347-9B26-4F50-A1CF-FA7EA1A32FA1}" sibTransId="{E8EA17D2-5BF6-4DF7-9B1D-533EE1F9CA34}"/>
    <dgm:cxn modelId="{AB7895B6-62D9-424A-906E-0949353C41A2}" type="presOf" srcId="{74ADA7B0-BAA6-44FB-9EEF-D0CA3A8498AD}" destId="{5DCBCEE6-432A-4BA6-B34F-2EDB288F28C3}" srcOrd="0" destOrd="0" presId="urn:microsoft.com/office/officeart/2005/8/layout/default"/>
    <dgm:cxn modelId="{FD3710E9-7C42-457E-B450-17D1A90BBE80}" srcId="{80936396-4C68-448D-B5FD-7C779D3289C9}" destId="{74ADA7B0-BAA6-44FB-9EEF-D0CA3A8498AD}" srcOrd="0" destOrd="0" parTransId="{3C5C3E00-E2BC-4724-88F2-0C2B66DCCC6D}" sibTransId="{858E2185-22AD-475A-A6AF-3A50407EFCA7}"/>
    <dgm:cxn modelId="{9575A1FF-6273-4472-ABCE-6729EBE63FD1}" type="presOf" srcId="{C304F105-B2D6-47E1-B50A-980F062E0F6A}" destId="{CCFEBF56-9B01-4C5E-8B7D-51376AC15C4D}" srcOrd="0" destOrd="0" presId="urn:microsoft.com/office/officeart/2005/8/layout/default"/>
    <dgm:cxn modelId="{9CA1F75F-21C9-42DC-9CDD-9C740AA14301}" type="presParOf" srcId="{E546DDF7-4A3F-496F-8448-BB31392C0629}" destId="{5DCBCEE6-432A-4BA6-B34F-2EDB288F28C3}" srcOrd="0" destOrd="0" presId="urn:microsoft.com/office/officeart/2005/8/layout/default"/>
    <dgm:cxn modelId="{DC4E09BE-2BB7-4456-B980-83932BA73EA2}" type="presParOf" srcId="{E546DDF7-4A3F-496F-8448-BB31392C0629}" destId="{28636D0F-2B87-47CC-AB21-D06A68002E3D}" srcOrd="1" destOrd="0" presId="urn:microsoft.com/office/officeart/2005/8/layout/default"/>
    <dgm:cxn modelId="{6FBC3A19-8D00-470E-9F20-733E10845C94}" type="presParOf" srcId="{E546DDF7-4A3F-496F-8448-BB31392C0629}" destId="{CCFEBF56-9B01-4C5E-8B7D-51376AC15C4D}" srcOrd="2" destOrd="0" presId="urn:microsoft.com/office/officeart/2005/8/layout/default"/>
    <dgm:cxn modelId="{741170DE-49BE-4003-BE3C-D9F880B56AB3}" type="presParOf" srcId="{E546DDF7-4A3F-496F-8448-BB31392C0629}" destId="{F183FB32-B2B0-4CFF-AE10-ECE36A277B81}" srcOrd="3" destOrd="0" presId="urn:microsoft.com/office/officeart/2005/8/layout/default"/>
    <dgm:cxn modelId="{0F51D450-537B-40C7-8308-E27B2307B51B}" type="presParOf" srcId="{E546DDF7-4A3F-496F-8448-BB31392C0629}" destId="{87F236F5-17CF-4CF7-AE10-DE0297A88F9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936396-4C68-448D-B5FD-7C779D3289C9}" type="doc">
      <dgm:prSet loTypeId="urn:microsoft.com/office/officeart/2005/8/layout/default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4ADA7B0-BAA6-44FB-9EEF-D0CA3A8498AD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Владение навыками эффективного взаимодействия с родителями, коллегами и специалистами сопровождения (психологами, логопедами, дефектологами, педагогами-ассистентами)</a:t>
          </a:r>
        </a:p>
      </dgm:t>
    </dgm:pt>
    <dgm:pt modelId="{3C5C3E00-E2BC-4724-88F2-0C2B66DCCC6D}" type="parTrans" cxnId="{FD3710E9-7C42-457E-B450-17D1A90BBE80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58E2185-22AD-475A-A6AF-3A50407EFCA7}" type="sibTrans" cxnId="{FD3710E9-7C42-457E-B450-17D1A90BBE80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C304F105-B2D6-47E1-B50A-980F062E0F6A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Умение работать в команде психолого-педагогического сопровождения</a:t>
          </a:r>
        </a:p>
      </dgm:t>
    </dgm:pt>
    <dgm:pt modelId="{3F4C2FF3-3B8D-4350-A2B7-7A39694F9C56}" type="parTrans" cxnId="{36D27A0A-0D42-4094-9C78-1E3C3080F8D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BFBABE9-9862-43F4-9120-E8ACB189C264}" type="sibTrans" cxnId="{36D27A0A-0D42-4094-9C78-1E3C3080F8D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E546DDF7-4A3F-496F-8448-BB31392C0629}" type="pres">
      <dgm:prSet presAssocID="{80936396-4C68-448D-B5FD-7C779D3289C9}" presName="diagram" presStyleCnt="0">
        <dgm:presLayoutVars>
          <dgm:dir/>
          <dgm:resizeHandles val="exact"/>
        </dgm:presLayoutVars>
      </dgm:prSet>
      <dgm:spPr/>
    </dgm:pt>
    <dgm:pt modelId="{5DCBCEE6-432A-4BA6-B34F-2EDB288F28C3}" type="pres">
      <dgm:prSet presAssocID="{74ADA7B0-BAA6-44FB-9EEF-D0CA3A8498AD}" presName="node" presStyleLbl="node1" presStyleIdx="0" presStyleCnt="2">
        <dgm:presLayoutVars>
          <dgm:bulletEnabled val="1"/>
        </dgm:presLayoutVars>
      </dgm:prSet>
      <dgm:spPr/>
    </dgm:pt>
    <dgm:pt modelId="{28636D0F-2B87-47CC-AB21-D06A68002E3D}" type="pres">
      <dgm:prSet presAssocID="{858E2185-22AD-475A-A6AF-3A50407EFCA7}" presName="sibTrans" presStyleCnt="0"/>
      <dgm:spPr/>
    </dgm:pt>
    <dgm:pt modelId="{CCFEBF56-9B01-4C5E-8B7D-51376AC15C4D}" type="pres">
      <dgm:prSet presAssocID="{C304F105-B2D6-47E1-B50A-980F062E0F6A}" presName="node" presStyleLbl="node1" presStyleIdx="1" presStyleCnt="2">
        <dgm:presLayoutVars>
          <dgm:bulletEnabled val="1"/>
        </dgm:presLayoutVars>
      </dgm:prSet>
      <dgm:spPr/>
    </dgm:pt>
  </dgm:ptLst>
  <dgm:cxnLst>
    <dgm:cxn modelId="{36D27A0A-0D42-4094-9C78-1E3C3080F8D1}" srcId="{80936396-4C68-448D-B5FD-7C779D3289C9}" destId="{C304F105-B2D6-47E1-B50A-980F062E0F6A}" srcOrd="1" destOrd="0" parTransId="{3F4C2FF3-3B8D-4350-A2B7-7A39694F9C56}" sibTransId="{8BFBABE9-9862-43F4-9120-E8ACB189C264}"/>
    <dgm:cxn modelId="{B797F524-5ACB-4190-B57D-C21C79FF3475}" type="presOf" srcId="{80936396-4C68-448D-B5FD-7C779D3289C9}" destId="{E546DDF7-4A3F-496F-8448-BB31392C0629}" srcOrd="0" destOrd="0" presId="urn:microsoft.com/office/officeart/2005/8/layout/default"/>
    <dgm:cxn modelId="{AB7895B6-62D9-424A-906E-0949353C41A2}" type="presOf" srcId="{74ADA7B0-BAA6-44FB-9EEF-D0CA3A8498AD}" destId="{5DCBCEE6-432A-4BA6-B34F-2EDB288F28C3}" srcOrd="0" destOrd="0" presId="urn:microsoft.com/office/officeart/2005/8/layout/default"/>
    <dgm:cxn modelId="{FD3710E9-7C42-457E-B450-17D1A90BBE80}" srcId="{80936396-4C68-448D-B5FD-7C779D3289C9}" destId="{74ADA7B0-BAA6-44FB-9EEF-D0CA3A8498AD}" srcOrd="0" destOrd="0" parTransId="{3C5C3E00-E2BC-4724-88F2-0C2B66DCCC6D}" sibTransId="{858E2185-22AD-475A-A6AF-3A50407EFCA7}"/>
    <dgm:cxn modelId="{9575A1FF-6273-4472-ABCE-6729EBE63FD1}" type="presOf" srcId="{C304F105-B2D6-47E1-B50A-980F062E0F6A}" destId="{CCFEBF56-9B01-4C5E-8B7D-51376AC15C4D}" srcOrd="0" destOrd="0" presId="urn:microsoft.com/office/officeart/2005/8/layout/default"/>
    <dgm:cxn modelId="{9CA1F75F-21C9-42DC-9CDD-9C740AA14301}" type="presParOf" srcId="{E546DDF7-4A3F-496F-8448-BB31392C0629}" destId="{5DCBCEE6-432A-4BA6-B34F-2EDB288F28C3}" srcOrd="0" destOrd="0" presId="urn:microsoft.com/office/officeart/2005/8/layout/default"/>
    <dgm:cxn modelId="{DC4E09BE-2BB7-4456-B980-83932BA73EA2}" type="presParOf" srcId="{E546DDF7-4A3F-496F-8448-BB31392C0629}" destId="{28636D0F-2B87-47CC-AB21-D06A68002E3D}" srcOrd="1" destOrd="0" presId="urn:microsoft.com/office/officeart/2005/8/layout/default"/>
    <dgm:cxn modelId="{6FBC3A19-8D00-470E-9F20-733E10845C94}" type="presParOf" srcId="{E546DDF7-4A3F-496F-8448-BB31392C0629}" destId="{CCFEBF56-9B01-4C5E-8B7D-51376AC15C4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DBD6B5-BC52-4FFF-A3F1-EC939FD7E403}" type="doc">
      <dgm:prSet loTypeId="urn:microsoft.com/office/officeart/2005/8/layout/process3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1D0956C-C5C0-41A0-9651-88096791CEB4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Базовые </a:t>
          </a:r>
        </a:p>
      </dgm:t>
    </dgm:pt>
    <dgm:pt modelId="{5A51E053-8DED-4A8D-9CFC-38B37ECA7410}" type="parTrans" cxnId="{0F338BE2-E5D5-407A-AAA2-660901679318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C503ADF8-0A16-46C4-A239-ABE069151528}" type="sibTrans" cxnId="{0F338BE2-E5D5-407A-AAA2-660901679318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ADB57368-0114-4A93-A30F-031778E5019A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Работа с информацией, коммуникация, решение с проблем</a:t>
          </a:r>
        </a:p>
      </dgm:t>
    </dgm:pt>
    <dgm:pt modelId="{3C048FB1-53B7-4789-9269-64DB177E0DE7}" type="parTrans" cxnId="{BEA363D8-70CD-4C57-86AB-F8BDB002D3E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A0A96DE4-61E4-4009-93CF-CF292800D496}" type="sibTrans" cxnId="{BEA363D8-70CD-4C57-86AB-F8BDB002D3E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A75A4659-542F-43EE-BA78-0CBAD45121A5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Системные </a:t>
          </a:r>
        </a:p>
      </dgm:t>
    </dgm:pt>
    <dgm:pt modelId="{7864832A-52D0-4D9C-9057-4EFE13C5045E}" type="parTrans" cxnId="{25F4162F-3F75-4D3B-91AA-CC8B03D2BB5A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7A73ABF8-E25F-41B3-82CB-5FE6DE92310D}" type="sibTrans" cxnId="{25F4162F-3F75-4D3B-91AA-CC8B03D2BB5A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98C15831-BC29-4455-8EA3-4E46E223451C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Способен работать в команде</a:t>
          </a:r>
        </a:p>
      </dgm:t>
    </dgm:pt>
    <dgm:pt modelId="{4F1A93FF-BFF8-4123-B422-57878FC25435}" type="parTrans" cxnId="{1D7D423A-9725-427E-A129-C4417C031E84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7C3ECE5-1C9C-46C5-8E79-98EB04F3936C}" type="sibTrans" cxnId="{1D7D423A-9725-427E-A129-C4417C031E84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983697CD-E320-4283-82FF-01313FBBDFC4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Профессиональные </a:t>
          </a:r>
        </a:p>
      </dgm:t>
    </dgm:pt>
    <dgm:pt modelId="{F49E7A6B-0454-490B-BD56-F68D7EDD177C}" type="parTrans" cxnId="{6961B99D-09F0-4161-B6B2-AC6CAC6D833E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11A1D16C-5B39-4763-823C-15C98CF17DBE}" type="sibTrans" cxnId="{6961B99D-09F0-4161-B6B2-AC6CAC6D833E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4147A849-4DF3-45FF-A3A5-F45F947B1534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Способен работать в междисциплинарной команде</a:t>
          </a:r>
        </a:p>
      </dgm:t>
    </dgm:pt>
    <dgm:pt modelId="{F58616EA-1B4E-42F9-803C-A9E24D3A87D4}" type="parTrans" cxnId="{974024F9-C4F9-4674-9B94-3133CCEBB895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F9DE508A-80DF-4880-A9A4-E66CF252425C}" type="sibTrans" cxnId="{974024F9-C4F9-4674-9B94-3133CCEBB895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BB33EA26-2DA9-4C1F-AC2C-77586F5C5BDC}" type="pres">
      <dgm:prSet presAssocID="{A8DBD6B5-BC52-4FFF-A3F1-EC939FD7E403}" presName="linearFlow" presStyleCnt="0">
        <dgm:presLayoutVars>
          <dgm:dir/>
          <dgm:animLvl val="lvl"/>
          <dgm:resizeHandles val="exact"/>
        </dgm:presLayoutVars>
      </dgm:prSet>
      <dgm:spPr/>
    </dgm:pt>
    <dgm:pt modelId="{874A1122-64CB-45A8-ACEB-3CDE979AF044}" type="pres">
      <dgm:prSet presAssocID="{A1D0956C-C5C0-41A0-9651-88096791CEB4}" presName="composite" presStyleCnt="0"/>
      <dgm:spPr/>
    </dgm:pt>
    <dgm:pt modelId="{9293F2D6-6748-44DC-B20F-E914FF7C3B0A}" type="pres">
      <dgm:prSet presAssocID="{A1D0956C-C5C0-41A0-9651-88096791CEB4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CB55D43-FB90-4AAA-AEC5-6F09CD0E7E7B}" type="pres">
      <dgm:prSet presAssocID="{A1D0956C-C5C0-41A0-9651-88096791CEB4}" presName="parSh" presStyleLbl="node1" presStyleIdx="0" presStyleCnt="3"/>
      <dgm:spPr/>
    </dgm:pt>
    <dgm:pt modelId="{317ACC0E-A432-4E1E-9483-14872A20FD72}" type="pres">
      <dgm:prSet presAssocID="{A1D0956C-C5C0-41A0-9651-88096791CEB4}" presName="desTx" presStyleLbl="fgAcc1" presStyleIdx="0" presStyleCnt="3">
        <dgm:presLayoutVars>
          <dgm:bulletEnabled val="1"/>
        </dgm:presLayoutVars>
      </dgm:prSet>
      <dgm:spPr/>
    </dgm:pt>
    <dgm:pt modelId="{14BC278B-7FB0-4F62-93BD-20C9CA411144}" type="pres">
      <dgm:prSet presAssocID="{C503ADF8-0A16-46C4-A239-ABE069151528}" presName="sibTrans" presStyleLbl="sibTrans2D1" presStyleIdx="0" presStyleCnt="2"/>
      <dgm:spPr/>
    </dgm:pt>
    <dgm:pt modelId="{64463B02-1E35-49F4-BE24-6C67D17AEC7B}" type="pres">
      <dgm:prSet presAssocID="{C503ADF8-0A16-46C4-A239-ABE069151528}" presName="connTx" presStyleLbl="sibTrans2D1" presStyleIdx="0" presStyleCnt="2"/>
      <dgm:spPr/>
    </dgm:pt>
    <dgm:pt modelId="{93F2197C-C2F3-48A7-8AAD-44838D766089}" type="pres">
      <dgm:prSet presAssocID="{A75A4659-542F-43EE-BA78-0CBAD45121A5}" presName="composite" presStyleCnt="0"/>
      <dgm:spPr/>
    </dgm:pt>
    <dgm:pt modelId="{F49768B7-BEF8-4459-B28C-869CB41465A1}" type="pres">
      <dgm:prSet presAssocID="{A75A4659-542F-43EE-BA78-0CBAD45121A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B06841A-D9F3-482D-AB36-84A172699FE9}" type="pres">
      <dgm:prSet presAssocID="{A75A4659-542F-43EE-BA78-0CBAD45121A5}" presName="parSh" presStyleLbl="node1" presStyleIdx="1" presStyleCnt="3"/>
      <dgm:spPr/>
    </dgm:pt>
    <dgm:pt modelId="{9F277A1B-9A42-48EB-A422-041B46511E68}" type="pres">
      <dgm:prSet presAssocID="{A75A4659-542F-43EE-BA78-0CBAD45121A5}" presName="desTx" presStyleLbl="fgAcc1" presStyleIdx="1" presStyleCnt="3">
        <dgm:presLayoutVars>
          <dgm:bulletEnabled val="1"/>
        </dgm:presLayoutVars>
      </dgm:prSet>
      <dgm:spPr/>
    </dgm:pt>
    <dgm:pt modelId="{214893FE-47D6-481D-8CFA-D3F7E0DFEC1A}" type="pres">
      <dgm:prSet presAssocID="{7A73ABF8-E25F-41B3-82CB-5FE6DE92310D}" presName="sibTrans" presStyleLbl="sibTrans2D1" presStyleIdx="1" presStyleCnt="2"/>
      <dgm:spPr/>
    </dgm:pt>
    <dgm:pt modelId="{F6963812-B57B-4954-9D5F-51E162A6F3F9}" type="pres">
      <dgm:prSet presAssocID="{7A73ABF8-E25F-41B3-82CB-5FE6DE92310D}" presName="connTx" presStyleLbl="sibTrans2D1" presStyleIdx="1" presStyleCnt="2"/>
      <dgm:spPr/>
    </dgm:pt>
    <dgm:pt modelId="{C1649CD3-55A5-40CD-998F-F14278DCD957}" type="pres">
      <dgm:prSet presAssocID="{983697CD-E320-4283-82FF-01313FBBDFC4}" presName="composite" presStyleCnt="0"/>
      <dgm:spPr/>
    </dgm:pt>
    <dgm:pt modelId="{C0C52404-7C3D-43CF-8D49-56EB35F3FF8E}" type="pres">
      <dgm:prSet presAssocID="{983697CD-E320-4283-82FF-01313FBBDFC4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E613CA2-C5D5-42F8-A081-18E88675553A}" type="pres">
      <dgm:prSet presAssocID="{983697CD-E320-4283-82FF-01313FBBDFC4}" presName="parSh" presStyleLbl="node1" presStyleIdx="2" presStyleCnt="3"/>
      <dgm:spPr/>
    </dgm:pt>
    <dgm:pt modelId="{ECE64BAF-8730-46CA-ADCB-4848F74A1744}" type="pres">
      <dgm:prSet presAssocID="{983697CD-E320-4283-82FF-01313FBBDFC4}" presName="desTx" presStyleLbl="fgAcc1" presStyleIdx="2" presStyleCnt="3">
        <dgm:presLayoutVars>
          <dgm:bulletEnabled val="1"/>
        </dgm:presLayoutVars>
      </dgm:prSet>
      <dgm:spPr/>
    </dgm:pt>
  </dgm:ptLst>
  <dgm:cxnLst>
    <dgm:cxn modelId="{71879D10-AE68-4CE2-BA2D-DB9D3CB971E6}" type="presOf" srcId="{4147A849-4DF3-45FF-A3A5-F45F947B1534}" destId="{ECE64BAF-8730-46CA-ADCB-4848F74A1744}" srcOrd="0" destOrd="0" presId="urn:microsoft.com/office/officeart/2005/8/layout/process3"/>
    <dgm:cxn modelId="{6092D51D-64B0-47C1-9AA5-382B37FB9DC0}" type="presOf" srcId="{7A73ABF8-E25F-41B3-82CB-5FE6DE92310D}" destId="{F6963812-B57B-4954-9D5F-51E162A6F3F9}" srcOrd="1" destOrd="0" presId="urn:microsoft.com/office/officeart/2005/8/layout/process3"/>
    <dgm:cxn modelId="{25F4162F-3F75-4D3B-91AA-CC8B03D2BB5A}" srcId="{A8DBD6B5-BC52-4FFF-A3F1-EC939FD7E403}" destId="{A75A4659-542F-43EE-BA78-0CBAD45121A5}" srcOrd="1" destOrd="0" parTransId="{7864832A-52D0-4D9C-9057-4EFE13C5045E}" sibTransId="{7A73ABF8-E25F-41B3-82CB-5FE6DE92310D}"/>
    <dgm:cxn modelId="{1D7D423A-9725-427E-A129-C4417C031E84}" srcId="{A75A4659-542F-43EE-BA78-0CBAD45121A5}" destId="{98C15831-BC29-4455-8EA3-4E46E223451C}" srcOrd="0" destOrd="0" parTransId="{4F1A93FF-BFF8-4123-B422-57878FC25435}" sibTransId="{87C3ECE5-1C9C-46C5-8E79-98EB04F3936C}"/>
    <dgm:cxn modelId="{D957383E-E75F-4210-9899-0B438971EA43}" type="presOf" srcId="{A75A4659-542F-43EE-BA78-0CBAD45121A5}" destId="{AB06841A-D9F3-482D-AB36-84A172699FE9}" srcOrd="1" destOrd="0" presId="urn:microsoft.com/office/officeart/2005/8/layout/process3"/>
    <dgm:cxn modelId="{916F734B-7FCF-47DD-9348-023A01053A35}" type="presOf" srcId="{A1D0956C-C5C0-41A0-9651-88096791CEB4}" destId="{BCB55D43-FB90-4AAA-AEC5-6F09CD0E7E7B}" srcOrd="1" destOrd="0" presId="urn:microsoft.com/office/officeart/2005/8/layout/process3"/>
    <dgm:cxn modelId="{88C48075-0F37-4466-BA64-0BD6B0E5DE51}" type="presOf" srcId="{98C15831-BC29-4455-8EA3-4E46E223451C}" destId="{9F277A1B-9A42-48EB-A422-041B46511E68}" srcOrd="0" destOrd="0" presId="urn:microsoft.com/office/officeart/2005/8/layout/process3"/>
    <dgm:cxn modelId="{E8A22E78-6318-457D-A22A-E2E50D478367}" type="presOf" srcId="{C503ADF8-0A16-46C4-A239-ABE069151528}" destId="{64463B02-1E35-49F4-BE24-6C67D17AEC7B}" srcOrd="1" destOrd="0" presId="urn:microsoft.com/office/officeart/2005/8/layout/process3"/>
    <dgm:cxn modelId="{1CF7A45A-307D-437E-87B6-EA036FBE65A1}" type="presOf" srcId="{983697CD-E320-4283-82FF-01313FBBDFC4}" destId="{8E613CA2-C5D5-42F8-A081-18E88675553A}" srcOrd="1" destOrd="0" presId="urn:microsoft.com/office/officeart/2005/8/layout/process3"/>
    <dgm:cxn modelId="{40898B80-5BD8-4B4D-BAEC-7EDFEA276FFA}" type="presOf" srcId="{A75A4659-542F-43EE-BA78-0CBAD45121A5}" destId="{F49768B7-BEF8-4459-B28C-869CB41465A1}" srcOrd="0" destOrd="0" presId="urn:microsoft.com/office/officeart/2005/8/layout/process3"/>
    <dgm:cxn modelId="{CC77A78F-4367-4822-963A-790D1BD0343F}" type="presOf" srcId="{983697CD-E320-4283-82FF-01313FBBDFC4}" destId="{C0C52404-7C3D-43CF-8D49-56EB35F3FF8E}" srcOrd="0" destOrd="0" presId="urn:microsoft.com/office/officeart/2005/8/layout/process3"/>
    <dgm:cxn modelId="{6961B99D-09F0-4161-B6B2-AC6CAC6D833E}" srcId="{A8DBD6B5-BC52-4FFF-A3F1-EC939FD7E403}" destId="{983697CD-E320-4283-82FF-01313FBBDFC4}" srcOrd="2" destOrd="0" parTransId="{F49E7A6B-0454-490B-BD56-F68D7EDD177C}" sibTransId="{11A1D16C-5B39-4763-823C-15C98CF17DBE}"/>
    <dgm:cxn modelId="{7B624A9F-F57A-48CD-AAC8-653A68D07A29}" type="presOf" srcId="{A8DBD6B5-BC52-4FFF-A3F1-EC939FD7E403}" destId="{BB33EA26-2DA9-4C1F-AC2C-77586F5C5BDC}" srcOrd="0" destOrd="0" presId="urn:microsoft.com/office/officeart/2005/8/layout/process3"/>
    <dgm:cxn modelId="{A7BB54A9-EFDA-4503-BAE1-3B95EA9A8240}" type="presOf" srcId="{C503ADF8-0A16-46C4-A239-ABE069151528}" destId="{14BC278B-7FB0-4F62-93BD-20C9CA411144}" srcOrd="0" destOrd="0" presId="urn:microsoft.com/office/officeart/2005/8/layout/process3"/>
    <dgm:cxn modelId="{5C0D30B5-C6EA-404A-A089-7FC8A1085DF4}" type="presOf" srcId="{A1D0956C-C5C0-41A0-9651-88096791CEB4}" destId="{9293F2D6-6748-44DC-B20F-E914FF7C3B0A}" srcOrd="0" destOrd="0" presId="urn:microsoft.com/office/officeart/2005/8/layout/process3"/>
    <dgm:cxn modelId="{B56BD4D0-2098-4B74-B5B3-17F80FD5FB55}" type="presOf" srcId="{7A73ABF8-E25F-41B3-82CB-5FE6DE92310D}" destId="{214893FE-47D6-481D-8CFA-D3F7E0DFEC1A}" srcOrd="0" destOrd="0" presId="urn:microsoft.com/office/officeart/2005/8/layout/process3"/>
    <dgm:cxn modelId="{BEA363D8-70CD-4C57-86AB-F8BDB002D3E1}" srcId="{A1D0956C-C5C0-41A0-9651-88096791CEB4}" destId="{ADB57368-0114-4A93-A30F-031778E5019A}" srcOrd="0" destOrd="0" parTransId="{3C048FB1-53B7-4789-9269-64DB177E0DE7}" sibTransId="{A0A96DE4-61E4-4009-93CF-CF292800D496}"/>
    <dgm:cxn modelId="{0F338BE2-E5D5-407A-AAA2-660901679318}" srcId="{A8DBD6B5-BC52-4FFF-A3F1-EC939FD7E403}" destId="{A1D0956C-C5C0-41A0-9651-88096791CEB4}" srcOrd="0" destOrd="0" parTransId="{5A51E053-8DED-4A8D-9CFC-38B37ECA7410}" sibTransId="{C503ADF8-0A16-46C4-A239-ABE069151528}"/>
    <dgm:cxn modelId="{974024F9-C4F9-4674-9B94-3133CCEBB895}" srcId="{983697CD-E320-4283-82FF-01313FBBDFC4}" destId="{4147A849-4DF3-45FF-A3A5-F45F947B1534}" srcOrd="0" destOrd="0" parTransId="{F58616EA-1B4E-42F9-803C-A9E24D3A87D4}" sibTransId="{F9DE508A-80DF-4880-A9A4-E66CF252425C}"/>
    <dgm:cxn modelId="{E2197BFB-F2B9-42D3-BF2C-FB7D0C8026B4}" type="presOf" srcId="{ADB57368-0114-4A93-A30F-031778E5019A}" destId="{317ACC0E-A432-4E1E-9483-14872A20FD72}" srcOrd="0" destOrd="0" presId="urn:microsoft.com/office/officeart/2005/8/layout/process3"/>
    <dgm:cxn modelId="{80A9665E-94C5-4B54-8476-1A881D3F46B8}" type="presParOf" srcId="{BB33EA26-2DA9-4C1F-AC2C-77586F5C5BDC}" destId="{874A1122-64CB-45A8-ACEB-3CDE979AF044}" srcOrd="0" destOrd="0" presId="urn:microsoft.com/office/officeart/2005/8/layout/process3"/>
    <dgm:cxn modelId="{DDB6EBAA-461A-4638-A215-415B51EC552D}" type="presParOf" srcId="{874A1122-64CB-45A8-ACEB-3CDE979AF044}" destId="{9293F2D6-6748-44DC-B20F-E914FF7C3B0A}" srcOrd="0" destOrd="0" presId="urn:microsoft.com/office/officeart/2005/8/layout/process3"/>
    <dgm:cxn modelId="{5CF8ACD1-0619-4A31-AAEA-0182070719C5}" type="presParOf" srcId="{874A1122-64CB-45A8-ACEB-3CDE979AF044}" destId="{BCB55D43-FB90-4AAA-AEC5-6F09CD0E7E7B}" srcOrd="1" destOrd="0" presId="urn:microsoft.com/office/officeart/2005/8/layout/process3"/>
    <dgm:cxn modelId="{715A7D59-1A26-4BD8-9406-9B5D019F802A}" type="presParOf" srcId="{874A1122-64CB-45A8-ACEB-3CDE979AF044}" destId="{317ACC0E-A432-4E1E-9483-14872A20FD72}" srcOrd="2" destOrd="0" presId="urn:microsoft.com/office/officeart/2005/8/layout/process3"/>
    <dgm:cxn modelId="{843E4246-180F-447E-8C33-673F94B1CEF3}" type="presParOf" srcId="{BB33EA26-2DA9-4C1F-AC2C-77586F5C5BDC}" destId="{14BC278B-7FB0-4F62-93BD-20C9CA411144}" srcOrd="1" destOrd="0" presId="urn:microsoft.com/office/officeart/2005/8/layout/process3"/>
    <dgm:cxn modelId="{10315636-BFB7-4F74-8A3E-6C2559316AAB}" type="presParOf" srcId="{14BC278B-7FB0-4F62-93BD-20C9CA411144}" destId="{64463B02-1E35-49F4-BE24-6C67D17AEC7B}" srcOrd="0" destOrd="0" presId="urn:microsoft.com/office/officeart/2005/8/layout/process3"/>
    <dgm:cxn modelId="{7DE7C5B2-63FC-4932-A7C3-F6D4CAC0BA0C}" type="presParOf" srcId="{BB33EA26-2DA9-4C1F-AC2C-77586F5C5BDC}" destId="{93F2197C-C2F3-48A7-8AAD-44838D766089}" srcOrd="2" destOrd="0" presId="urn:microsoft.com/office/officeart/2005/8/layout/process3"/>
    <dgm:cxn modelId="{5B667631-EB68-4AD2-9193-386A90299E9C}" type="presParOf" srcId="{93F2197C-C2F3-48A7-8AAD-44838D766089}" destId="{F49768B7-BEF8-4459-B28C-869CB41465A1}" srcOrd="0" destOrd="0" presId="urn:microsoft.com/office/officeart/2005/8/layout/process3"/>
    <dgm:cxn modelId="{17B9560E-10C7-4C94-961E-D67C27DEFADA}" type="presParOf" srcId="{93F2197C-C2F3-48A7-8AAD-44838D766089}" destId="{AB06841A-D9F3-482D-AB36-84A172699FE9}" srcOrd="1" destOrd="0" presId="urn:microsoft.com/office/officeart/2005/8/layout/process3"/>
    <dgm:cxn modelId="{1C35C53E-95C6-4ECB-8C45-E8CA08B4855E}" type="presParOf" srcId="{93F2197C-C2F3-48A7-8AAD-44838D766089}" destId="{9F277A1B-9A42-48EB-A422-041B46511E68}" srcOrd="2" destOrd="0" presId="urn:microsoft.com/office/officeart/2005/8/layout/process3"/>
    <dgm:cxn modelId="{5CBFD1C2-DB29-40E0-BA5F-599F1260D19D}" type="presParOf" srcId="{BB33EA26-2DA9-4C1F-AC2C-77586F5C5BDC}" destId="{214893FE-47D6-481D-8CFA-D3F7E0DFEC1A}" srcOrd="3" destOrd="0" presId="urn:microsoft.com/office/officeart/2005/8/layout/process3"/>
    <dgm:cxn modelId="{6BC24F61-5026-4143-82F2-88BF9FED79A8}" type="presParOf" srcId="{214893FE-47D6-481D-8CFA-D3F7E0DFEC1A}" destId="{F6963812-B57B-4954-9D5F-51E162A6F3F9}" srcOrd="0" destOrd="0" presId="urn:microsoft.com/office/officeart/2005/8/layout/process3"/>
    <dgm:cxn modelId="{F0616BAF-0D1F-43AA-A1EA-B0F43825EB36}" type="presParOf" srcId="{BB33EA26-2DA9-4C1F-AC2C-77586F5C5BDC}" destId="{C1649CD3-55A5-40CD-998F-F14278DCD957}" srcOrd="4" destOrd="0" presId="urn:microsoft.com/office/officeart/2005/8/layout/process3"/>
    <dgm:cxn modelId="{CA53A5EE-A0DF-4830-87B0-D35CE92A6FD5}" type="presParOf" srcId="{C1649CD3-55A5-40CD-998F-F14278DCD957}" destId="{C0C52404-7C3D-43CF-8D49-56EB35F3FF8E}" srcOrd="0" destOrd="0" presId="urn:microsoft.com/office/officeart/2005/8/layout/process3"/>
    <dgm:cxn modelId="{2D234713-28DD-48A7-9D7D-DD73C43C6DA5}" type="presParOf" srcId="{C1649CD3-55A5-40CD-998F-F14278DCD957}" destId="{8E613CA2-C5D5-42F8-A081-18E88675553A}" srcOrd="1" destOrd="0" presId="urn:microsoft.com/office/officeart/2005/8/layout/process3"/>
    <dgm:cxn modelId="{90A66C4E-7571-4AD1-BDC3-7744AEEC3A33}" type="presParOf" srcId="{C1649CD3-55A5-40CD-998F-F14278DCD957}" destId="{ECE64BAF-8730-46CA-ADCB-4848F74A174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936396-4C68-448D-B5FD-7C779D3289C9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4ADA7B0-BAA6-44FB-9EEF-D0CA3A8498AD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Знание нормативно-правовых актов (Закон «Об образовании» РК, Конвенция ООН о правах инвалидов, ГОСО РК, </a:t>
          </a:r>
          <a:r>
            <a:rPr lang="ru-RU" b="0" i="0" dirty="0"/>
            <a:t>О внесении изменений и дополнений в некоторые законодательные акты Республики Казахстан по вопросам инклюзивного образования </a:t>
          </a:r>
          <a:r>
            <a:rPr lang="ru-RU" b="0" dirty="0"/>
            <a:t>Закон Республики Казахстан от 26 июня 2021 года № 56-VII ЗРК</a:t>
          </a:r>
          <a:r>
            <a:rPr lang="ru-RU" dirty="0">
              <a:latin typeface="Trebuchet MS" panose="020B0603020202020204" pitchFamily="34" charset="0"/>
            </a:rPr>
            <a:t>)</a:t>
          </a:r>
        </a:p>
      </dgm:t>
    </dgm:pt>
    <dgm:pt modelId="{3C5C3E00-E2BC-4724-88F2-0C2B66DCCC6D}" type="parTrans" cxnId="{FD3710E9-7C42-457E-B450-17D1A90BBE80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58E2185-22AD-475A-A6AF-3A50407EFCA7}" type="sibTrans" cxnId="{FD3710E9-7C42-457E-B450-17D1A90BBE80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C304F105-B2D6-47E1-B50A-980F062E0F6A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Соблюдение принципов инклюзивного образования</a:t>
          </a:r>
        </a:p>
      </dgm:t>
    </dgm:pt>
    <dgm:pt modelId="{3F4C2FF3-3B8D-4350-A2B7-7A39694F9C56}" type="parTrans" cxnId="{36D27A0A-0D42-4094-9C78-1E3C3080F8D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BFBABE9-9862-43F4-9120-E8ACB189C264}" type="sibTrans" cxnId="{36D27A0A-0D42-4094-9C78-1E3C3080F8D1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E546DDF7-4A3F-496F-8448-BB31392C0629}" type="pres">
      <dgm:prSet presAssocID="{80936396-4C68-448D-B5FD-7C779D3289C9}" presName="diagram" presStyleCnt="0">
        <dgm:presLayoutVars>
          <dgm:dir/>
          <dgm:resizeHandles val="exact"/>
        </dgm:presLayoutVars>
      </dgm:prSet>
      <dgm:spPr/>
    </dgm:pt>
    <dgm:pt modelId="{5DCBCEE6-432A-4BA6-B34F-2EDB288F28C3}" type="pres">
      <dgm:prSet presAssocID="{74ADA7B0-BAA6-44FB-9EEF-D0CA3A8498AD}" presName="node" presStyleLbl="node1" presStyleIdx="0" presStyleCnt="2">
        <dgm:presLayoutVars>
          <dgm:bulletEnabled val="1"/>
        </dgm:presLayoutVars>
      </dgm:prSet>
      <dgm:spPr/>
    </dgm:pt>
    <dgm:pt modelId="{28636D0F-2B87-47CC-AB21-D06A68002E3D}" type="pres">
      <dgm:prSet presAssocID="{858E2185-22AD-475A-A6AF-3A50407EFCA7}" presName="sibTrans" presStyleCnt="0"/>
      <dgm:spPr/>
    </dgm:pt>
    <dgm:pt modelId="{CCFEBF56-9B01-4C5E-8B7D-51376AC15C4D}" type="pres">
      <dgm:prSet presAssocID="{C304F105-B2D6-47E1-B50A-980F062E0F6A}" presName="node" presStyleLbl="node1" presStyleIdx="1" presStyleCnt="2">
        <dgm:presLayoutVars>
          <dgm:bulletEnabled val="1"/>
        </dgm:presLayoutVars>
      </dgm:prSet>
      <dgm:spPr/>
    </dgm:pt>
  </dgm:ptLst>
  <dgm:cxnLst>
    <dgm:cxn modelId="{36D27A0A-0D42-4094-9C78-1E3C3080F8D1}" srcId="{80936396-4C68-448D-B5FD-7C779D3289C9}" destId="{C304F105-B2D6-47E1-B50A-980F062E0F6A}" srcOrd="1" destOrd="0" parTransId="{3F4C2FF3-3B8D-4350-A2B7-7A39694F9C56}" sibTransId="{8BFBABE9-9862-43F4-9120-E8ACB189C264}"/>
    <dgm:cxn modelId="{B797F524-5ACB-4190-B57D-C21C79FF3475}" type="presOf" srcId="{80936396-4C68-448D-B5FD-7C779D3289C9}" destId="{E546DDF7-4A3F-496F-8448-BB31392C0629}" srcOrd="0" destOrd="0" presId="urn:microsoft.com/office/officeart/2005/8/layout/default"/>
    <dgm:cxn modelId="{AB7895B6-62D9-424A-906E-0949353C41A2}" type="presOf" srcId="{74ADA7B0-BAA6-44FB-9EEF-D0CA3A8498AD}" destId="{5DCBCEE6-432A-4BA6-B34F-2EDB288F28C3}" srcOrd="0" destOrd="0" presId="urn:microsoft.com/office/officeart/2005/8/layout/default"/>
    <dgm:cxn modelId="{FD3710E9-7C42-457E-B450-17D1A90BBE80}" srcId="{80936396-4C68-448D-B5FD-7C779D3289C9}" destId="{74ADA7B0-BAA6-44FB-9EEF-D0CA3A8498AD}" srcOrd="0" destOrd="0" parTransId="{3C5C3E00-E2BC-4724-88F2-0C2B66DCCC6D}" sibTransId="{858E2185-22AD-475A-A6AF-3A50407EFCA7}"/>
    <dgm:cxn modelId="{9575A1FF-6273-4472-ABCE-6729EBE63FD1}" type="presOf" srcId="{C304F105-B2D6-47E1-B50A-980F062E0F6A}" destId="{CCFEBF56-9B01-4C5E-8B7D-51376AC15C4D}" srcOrd="0" destOrd="0" presId="urn:microsoft.com/office/officeart/2005/8/layout/default"/>
    <dgm:cxn modelId="{9CA1F75F-21C9-42DC-9CDD-9C740AA14301}" type="presParOf" srcId="{E546DDF7-4A3F-496F-8448-BB31392C0629}" destId="{5DCBCEE6-432A-4BA6-B34F-2EDB288F28C3}" srcOrd="0" destOrd="0" presId="urn:microsoft.com/office/officeart/2005/8/layout/default"/>
    <dgm:cxn modelId="{DC4E09BE-2BB7-4456-B980-83932BA73EA2}" type="presParOf" srcId="{E546DDF7-4A3F-496F-8448-BB31392C0629}" destId="{28636D0F-2B87-47CC-AB21-D06A68002E3D}" srcOrd="1" destOrd="0" presId="urn:microsoft.com/office/officeart/2005/8/layout/default"/>
    <dgm:cxn modelId="{6FBC3A19-8D00-470E-9F20-733E10845C94}" type="presParOf" srcId="{E546DDF7-4A3F-496F-8448-BB31392C0629}" destId="{CCFEBF56-9B01-4C5E-8B7D-51376AC15C4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31FA72B-35DD-4298-995E-001796E5BDD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A6484EA-7E8F-472C-BCDC-BD672E9F89FB}">
      <dgm:prSet phldrT="[Текст]" custT="1"/>
      <dgm:spPr/>
      <dgm:t>
        <a:bodyPr/>
        <a:lstStyle/>
        <a:p>
          <a:r>
            <a:rPr lang="ru-RU" sz="4000" dirty="0">
              <a:latin typeface="Trebuchet MS" panose="020B0603020202020204" pitchFamily="34" charset="0"/>
            </a:rPr>
            <a:t>Академический подход</a:t>
          </a:r>
        </a:p>
      </dgm:t>
    </dgm:pt>
    <dgm:pt modelId="{067F2D2F-BC9C-485C-A730-DABEA7B1B5BF}" type="parTrans" cxnId="{F5D740EC-36AE-4302-939A-45216CE85334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B759211F-9578-4383-A430-1E1AA4F0BC8D}" type="sibTrans" cxnId="{F5D740EC-36AE-4302-939A-45216CE85334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D63CAB3E-62D2-40AA-B9A4-9ACFAA183CF8}">
      <dgm:prSet phldrT="[Текст]"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Внедрение междисциплинарного подхода в образовательные подготовки программы</a:t>
          </a:r>
        </a:p>
      </dgm:t>
    </dgm:pt>
    <dgm:pt modelId="{A7DCEA66-1011-4B46-BB18-F984D8679F47}" type="parTrans" cxnId="{1867D00C-2AE6-4751-B3CF-0A572C576382}">
      <dgm:prSet custT="1"/>
      <dgm:spPr/>
      <dgm:t>
        <a:bodyPr/>
        <a:lstStyle/>
        <a:p>
          <a:endParaRPr lang="ru-RU" sz="1000">
            <a:latin typeface="Trebuchet MS" panose="020B0603020202020204" pitchFamily="34" charset="0"/>
          </a:endParaRPr>
        </a:p>
      </dgm:t>
    </dgm:pt>
    <dgm:pt modelId="{F122744C-382E-4156-BFE5-DA540A07EF4B}" type="sibTrans" cxnId="{1867D00C-2AE6-4751-B3CF-0A572C576382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CDF69579-BFF5-41BB-9CD7-F5C86769005F}">
      <dgm:prSet phldrT="[Текст]"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Повышение квалификации и профессиональная переподготовка</a:t>
          </a:r>
        </a:p>
      </dgm:t>
    </dgm:pt>
    <dgm:pt modelId="{9B5D15E2-9170-430B-B8EF-A4C7FA096140}" type="parTrans" cxnId="{25F35708-3038-4344-B2A6-10295AAD39A6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1FA9F68F-72A3-4BF4-881D-40CBE3DB9A29}" type="sibTrans" cxnId="{25F35708-3038-4344-B2A6-10295AAD39A6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FAC47749-8B17-45FE-AC5C-8AA4AB4A709B}">
      <dgm:prSet phldrT="[Текст]"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Развитие научно-исследовательской деятельности</a:t>
          </a:r>
        </a:p>
      </dgm:t>
    </dgm:pt>
    <dgm:pt modelId="{15870D81-C665-4260-AA45-7C8255F6AF35}" type="parTrans" cxnId="{58A8F334-EE98-4D10-80C1-FCC77ED5DE37}">
      <dgm:prSet custT="1"/>
      <dgm:spPr/>
      <dgm:t>
        <a:bodyPr/>
        <a:lstStyle/>
        <a:p>
          <a:endParaRPr lang="ru-RU" sz="1000">
            <a:latin typeface="Trebuchet MS" panose="020B0603020202020204" pitchFamily="34" charset="0"/>
          </a:endParaRPr>
        </a:p>
      </dgm:t>
    </dgm:pt>
    <dgm:pt modelId="{BD07E16A-E8EB-40D1-99B2-0E57AD3F6F40}" type="sibTrans" cxnId="{58A8F334-EE98-4D10-80C1-FCC77ED5DE37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4CFE9EBE-C5D5-4C67-AAA6-237E5E19A639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Обучение будущих специалистов по программам, включающим педагогику, психологию, логопедию, дефектологию, медицину и цифровые технологии</a:t>
          </a:r>
        </a:p>
      </dgm:t>
    </dgm:pt>
    <dgm:pt modelId="{0A751E3D-982E-461C-BA13-E3161CA2E905}" type="parTrans" cxnId="{341626D8-D835-44AA-8D8F-9AAAA542E4CE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0DEF4CF8-FEB9-4E7A-B702-7472AAD31958}" type="sibTrans" cxnId="{341626D8-D835-44AA-8D8F-9AAAA542E4CE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D461D664-0A6A-4FAD-893A-16647FC48D6B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Расширение курсов по инклюзивному образованию в педагогических вузах и колледжах</a:t>
          </a:r>
        </a:p>
      </dgm:t>
    </dgm:pt>
    <dgm:pt modelId="{11A43F4B-24E4-44D7-BBCF-13C41A02FD98}" type="parTrans" cxnId="{926DC7BD-AB33-4544-BC93-0CD44CE35035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4479C702-17C6-46C4-A3A2-B0E3115F297D}" type="sibTrans" cxnId="{926DC7BD-AB33-4544-BC93-0CD44CE35035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124B7DD0-3CA7-4B72-BA44-218F86081A85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Введение модульных программ повышения квалификации для учителей общеобразовательных школ</a:t>
          </a:r>
        </a:p>
      </dgm:t>
    </dgm:pt>
    <dgm:pt modelId="{630DC534-5BE3-417B-95AC-34B2011E5B8B}" type="parTrans" cxnId="{B05C3CBC-729B-465E-B5DE-802D570813C9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8833E0FB-A799-461A-A4BC-EEB7B583345A}" type="sibTrans" cxnId="{B05C3CBC-729B-465E-B5DE-802D570813C9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D2B7871B-FB57-4CFE-AB5F-06CD2D877172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Организация курсов по адаптивным технологиям и инклюзивным методикам </a:t>
          </a:r>
        </a:p>
      </dgm:t>
    </dgm:pt>
    <dgm:pt modelId="{1760EC1C-0E64-4B4D-965C-457BC0FB9889}" type="parTrans" cxnId="{26D55A3A-7701-45A8-87D9-2F73FE1FB0C8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D3356344-1C0B-4217-9F86-692BD59D0385}" type="sibTrans" cxnId="{26D55A3A-7701-45A8-87D9-2F73FE1FB0C8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52EBA3A2-22B5-4B40-8574-66095F8FBAF4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Стимулирование педагогов к изучению передовых практик инклюзивного образования</a:t>
          </a:r>
        </a:p>
      </dgm:t>
    </dgm:pt>
    <dgm:pt modelId="{44126E54-EBBC-45A4-A627-44B9C352DE4A}" type="parTrans" cxnId="{09A88EA5-019A-4906-9B6A-5417D493CE08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D907F2B9-A6BF-4E69-9AA0-9B62D8310C1B}" type="sibTrans" cxnId="{09A88EA5-019A-4906-9B6A-5417D493CE08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BA0BCFED-572E-41DF-A1D8-E52873461361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Проведение научных конференций и публикаций исследования по инклюзивному обучению</a:t>
          </a:r>
        </a:p>
      </dgm:t>
    </dgm:pt>
    <dgm:pt modelId="{465B9840-74C8-49D5-8F59-93AF77058427}" type="parTrans" cxnId="{EBEEF28B-2AF4-4B4F-8A14-13D91E6A419F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5F06A27E-8246-4600-994E-EB69011C5209}" type="sibTrans" cxnId="{EBEEF28B-2AF4-4B4F-8A14-13D91E6A419F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E455F33B-D066-4F21-8A14-75C41BE8B623}" type="pres">
      <dgm:prSet presAssocID="{D31FA72B-35DD-4298-995E-001796E5BDD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8F9B2E1-01FD-48AD-B36B-8E1166867A7D}" type="pres">
      <dgm:prSet presAssocID="{AA6484EA-7E8F-472C-BCDC-BD672E9F89FB}" presName="root1" presStyleCnt="0"/>
      <dgm:spPr/>
    </dgm:pt>
    <dgm:pt modelId="{AA4CD52E-48FB-4C6F-A9F5-2B93129CD9B1}" type="pres">
      <dgm:prSet presAssocID="{AA6484EA-7E8F-472C-BCDC-BD672E9F89FB}" presName="LevelOneTextNode" presStyleLbl="node0" presStyleIdx="0" presStyleCnt="1" custScaleY="114669">
        <dgm:presLayoutVars>
          <dgm:chPref val="3"/>
        </dgm:presLayoutVars>
      </dgm:prSet>
      <dgm:spPr/>
    </dgm:pt>
    <dgm:pt modelId="{A35AD0A5-F68E-413D-BC45-B23C73221FF7}" type="pres">
      <dgm:prSet presAssocID="{AA6484EA-7E8F-472C-BCDC-BD672E9F89FB}" presName="level2hierChild" presStyleCnt="0"/>
      <dgm:spPr/>
    </dgm:pt>
    <dgm:pt modelId="{21A417AE-9A50-41C0-B846-AD1C79CB079F}" type="pres">
      <dgm:prSet presAssocID="{A7DCEA66-1011-4B46-BB18-F984D8679F47}" presName="conn2-1" presStyleLbl="parChTrans1D2" presStyleIdx="0" presStyleCnt="3"/>
      <dgm:spPr/>
    </dgm:pt>
    <dgm:pt modelId="{8F3D9A73-55CB-4310-A9FD-A34A63A02834}" type="pres">
      <dgm:prSet presAssocID="{A7DCEA66-1011-4B46-BB18-F984D8679F47}" presName="connTx" presStyleLbl="parChTrans1D2" presStyleIdx="0" presStyleCnt="3"/>
      <dgm:spPr/>
    </dgm:pt>
    <dgm:pt modelId="{DE9A2DE3-72A8-4CA0-B60A-D336DAF042F0}" type="pres">
      <dgm:prSet presAssocID="{D63CAB3E-62D2-40AA-B9A4-9ACFAA183CF8}" presName="root2" presStyleCnt="0"/>
      <dgm:spPr/>
    </dgm:pt>
    <dgm:pt modelId="{954EEB14-960F-441F-9782-2C928490B45D}" type="pres">
      <dgm:prSet presAssocID="{D63CAB3E-62D2-40AA-B9A4-9ACFAA183CF8}" presName="LevelTwoTextNode" presStyleLbl="node2" presStyleIdx="0" presStyleCnt="3" custScaleX="156229">
        <dgm:presLayoutVars>
          <dgm:chPref val="3"/>
        </dgm:presLayoutVars>
      </dgm:prSet>
      <dgm:spPr/>
    </dgm:pt>
    <dgm:pt modelId="{5252B72D-8FE1-4F99-861F-15036B4FC5DC}" type="pres">
      <dgm:prSet presAssocID="{D63CAB3E-62D2-40AA-B9A4-9ACFAA183CF8}" presName="level3hierChild" presStyleCnt="0"/>
      <dgm:spPr/>
    </dgm:pt>
    <dgm:pt modelId="{D27687F2-919E-4FFF-8409-23596C037F80}" type="pres">
      <dgm:prSet presAssocID="{0A751E3D-982E-461C-BA13-E3161CA2E905}" presName="conn2-1" presStyleLbl="parChTrans1D3" presStyleIdx="0" presStyleCnt="6"/>
      <dgm:spPr/>
    </dgm:pt>
    <dgm:pt modelId="{DA6A377C-FCFA-4DBC-AB0B-3917CE960498}" type="pres">
      <dgm:prSet presAssocID="{0A751E3D-982E-461C-BA13-E3161CA2E905}" presName="connTx" presStyleLbl="parChTrans1D3" presStyleIdx="0" presStyleCnt="6"/>
      <dgm:spPr/>
    </dgm:pt>
    <dgm:pt modelId="{01CD31AA-7261-44BA-B6B4-F47F48475434}" type="pres">
      <dgm:prSet presAssocID="{4CFE9EBE-C5D5-4C67-AAA6-237E5E19A639}" presName="root2" presStyleCnt="0"/>
      <dgm:spPr/>
    </dgm:pt>
    <dgm:pt modelId="{44C0B46A-34A2-49A3-B79D-57E25874A711}" type="pres">
      <dgm:prSet presAssocID="{4CFE9EBE-C5D5-4C67-AAA6-237E5E19A639}" presName="LevelTwoTextNode" presStyleLbl="node3" presStyleIdx="0" presStyleCnt="6" custScaleX="278079">
        <dgm:presLayoutVars>
          <dgm:chPref val="3"/>
        </dgm:presLayoutVars>
      </dgm:prSet>
      <dgm:spPr/>
    </dgm:pt>
    <dgm:pt modelId="{BE3C9C07-ACE7-487A-99CF-2C1ED906BA4B}" type="pres">
      <dgm:prSet presAssocID="{4CFE9EBE-C5D5-4C67-AAA6-237E5E19A639}" presName="level3hierChild" presStyleCnt="0"/>
      <dgm:spPr/>
    </dgm:pt>
    <dgm:pt modelId="{326874FB-03E7-44C4-B894-45F039C020CF}" type="pres">
      <dgm:prSet presAssocID="{11A43F4B-24E4-44D7-BBCF-13C41A02FD98}" presName="conn2-1" presStyleLbl="parChTrans1D3" presStyleIdx="1" presStyleCnt="6"/>
      <dgm:spPr/>
    </dgm:pt>
    <dgm:pt modelId="{E235A191-0A9E-4C5E-BD06-EAF417E1E9D2}" type="pres">
      <dgm:prSet presAssocID="{11A43F4B-24E4-44D7-BBCF-13C41A02FD98}" presName="connTx" presStyleLbl="parChTrans1D3" presStyleIdx="1" presStyleCnt="6"/>
      <dgm:spPr/>
    </dgm:pt>
    <dgm:pt modelId="{E07E1E55-B364-49CD-AC17-B3D4F909BB54}" type="pres">
      <dgm:prSet presAssocID="{D461D664-0A6A-4FAD-893A-16647FC48D6B}" presName="root2" presStyleCnt="0"/>
      <dgm:spPr/>
    </dgm:pt>
    <dgm:pt modelId="{EC689361-E97C-4BA6-9CE9-26B5135A81B5}" type="pres">
      <dgm:prSet presAssocID="{D461D664-0A6A-4FAD-893A-16647FC48D6B}" presName="LevelTwoTextNode" presStyleLbl="node3" presStyleIdx="1" presStyleCnt="6" custScaleX="278079">
        <dgm:presLayoutVars>
          <dgm:chPref val="3"/>
        </dgm:presLayoutVars>
      </dgm:prSet>
      <dgm:spPr/>
    </dgm:pt>
    <dgm:pt modelId="{7595F455-5619-42EC-A20C-1C2436B201EB}" type="pres">
      <dgm:prSet presAssocID="{D461D664-0A6A-4FAD-893A-16647FC48D6B}" presName="level3hierChild" presStyleCnt="0"/>
      <dgm:spPr/>
    </dgm:pt>
    <dgm:pt modelId="{1046A9EC-97A2-47E6-A1D3-896FFB5DF4BC}" type="pres">
      <dgm:prSet presAssocID="{9B5D15E2-9170-430B-B8EF-A4C7FA096140}" presName="conn2-1" presStyleLbl="parChTrans1D2" presStyleIdx="1" presStyleCnt="3"/>
      <dgm:spPr/>
    </dgm:pt>
    <dgm:pt modelId="{F9ACDFDC-874F-48D2-8767-466AC98EADE1}" type="pres">
      <dgm:prSet presAssocID="{9B5D15E2-9170-430B-B8EF-A4C7FA096140}" presName="connTx" presStyleLbl="parChTrans1D2" presStyleIdx="1" presStyleCnt="3"/>
      <dgm:spPr/>
    </dgm:pt>
    <dgm:pt modelId="{56711650-9F35-48E9-8938-013834057FCE}" type="pres">
      <dgm:prSet presAssocID="{CDF69579-BFF5-41BB-9CD7-F5C86769005F}" presName="root2" presStyleCnt="0"/>
      <dgm:spPr/>
    </dgm:pt>
    <dgm:pt modelId="{79396627-7174-4042-B377-D268F56164B7}" type="pres">
      <dgm:prSet presAssocID="{CDF69579-BFF5-41BB-9CD7-F5C86769005F}" presName="LevelTwoTextNode" presStyleLbl="node2" presStyleIdx="1" presStyleCnt="3" custScaleX="156233">
        <dgm:presLayoutVars>
          <dgm:chPref val="3"/>
        </dgm:presLayoutVars>
      </dgm:prSet>
      <dgm:spPr/>
    </dgm:pt>
    <dgm:pt modelId="{DE58B7E0-AAE6-4E75-9B1B-0A5A4AD623E6}" type="pres">
      <dgm:prSet presAssocID="{CDF69579-BFF5-41BB-9CD7-F5C86769005F}" presName="level3hierChild" presStyleCnt="0"/>
      <dgm:spPr/>
    </dgm:pt>
    <dgm:pt modelId="{81021577-4829-405D-81B0-803AD2FA4F47}" type="pres">
      <dgm:prSet presAssocID="{630DC534-5BE3-417B-95AC-34B2011E5B8B}" presName="conn2-1" presStyleLbl="parChTrans1D3" presStyleIdx="2" presStyleCnt="6"/>
      <dgm:spPr/>
    </dgm:pt>
    <dgm:pt modelId="{96289461-283A-4975-9A59-9031AC9C30F1}" type="pres">
      <dgm:prSet presAssocID="{630DC534-5BE3-417B-95AC-34B2011E5B8B}" presName="connTx" presStyleLbl="parChTrans1D3" presStyleIdx="2" presStyleCnt="6"/>
      <dgm:spPr/>
    </dgm:pt>
    <dgm:pt modelId="{25E128D7-12BF-47DD-86F6-6EF294E4030C}" type="pres">
      <dgm:prSet presAssocID="{124B7DD0-3CA7-4B72-BA44-218F86081A85}" presName="root2" presStyleCnt="0"/>
      <dgm:spPr/>
    </dgm:pt>
    <dgm:pt modelId="{3E0516AA-B947-4045-94D8-E5D10F886F21}" type="pres">
      <dgm:prSet presAssocID="{124B7DD0-3CA7-4B72-BA44-218F86081A85}" presName="LevelTwoTextNode" presStyleLbl="node3" presStyleIdx="2" presStyleCnt="6" custScaleX="277696">
        <dgm:presLayoutVars>
          <dgm:chPref val="3"/>
        </dgm:presLayoutVars>
      </dgm:prSet>
      <dgm:spPr/>
    </dgm:pt>
    <dgm:pt modelId="{096D65E6-CA8C-4CFF-BAB2-9D758BCAACC2}" type="pres">
      <dgm:prSet presAssocID="{124B7DD0-3CA7-4B72-BA44-218F86081A85}" presName="level3hierChild" presStyleCnt="0"/>
      <dgm:spPr/>
    </dgm:pt>
    <dgm:pt modelId="{3BCCC5A2-C182-4B5D-9A2D-AB6AA5117130}" type="pres">
      <dgm:prSet presAssocID="{1760EC1C-0E64-4B4D-965C-457BC0FB9889}" presName="conn2-1" presStyleLbl="parChTrans1D3" presStyleIdx="3" presStyleCnt="6"/>
      <dgm:spPr/>
    </dgm:pt>
    <dgm:pt modelId="{983CF993-DCF7-4960-B87C-B7C2B0660B80}" type="pres">
      <dgm:prSet presAssocID="{1760EC1C-0E64-4B4D-965C-457BC0FB9889}" presName="connTx" presStyleLbl="parChTrans1D3" presStyleIdx="3" presStyleCnt="6"/>
      <dgm:spPr/>
    </dgm:pt>
    <dgm:pt modelId="{2ED90E22-B8AA-41C7-96F4-00328134FCA6}" type="pres">
      <dgm:prSet presAssocID="{D2B7871B-FB57-4CFE-AB5F-06CD2D877172}" presName="root2" presStyleCnt="0"/>
      <dgm:spPr/>
    </dgm:pt>
    <dgm:pt modelId="{5BD31875-8B06-404D-B334-8DEC75DDEFDD}" type="pres">
      <dgm:prSet presAssocID="{D2B7871B-FB57-4CFE-AB5F-06CD2D877172}" presName="LevelTwoTextNode" presStyleLbl="node3" presStyleIdx="3" presStyleCnt="6" custScaleX="277696">
        <dgm:presLayoutVars>
          <dgm:chPref val="3"/>
        </dgm:presLayoutVars>
      </dgm:prSet>
      <dgm:spPr/>
    </dgm:pt>
    <dgm:pt modelId="{8CA2BA18-9900-4BFB-A1CD-4B11EFAAD292}" type="pres">
      <dgm:prSet presAssocID="{D2B7871B-FB57-4CFE-AB5F-06CD2D877172}" presName="level3hierChild" presStyleCnt="0"/>
      <dgm:spPr/>
    </dgm:pt>
    <dgm:pt modelId="{3A46FD07-41E9-4D3D-BB17-1F6437591CC4}" type="pres">
      <dgm:prSet presAssocID="{15870D81-C665-4260-AA45-7C8255F6AF35}" presName="conn2-1" presStyleLbl="parChTrans1D2" presStyleIdx="2" presStyleCnt="3"/>
      <dgm:spPr/>
    </dgm:pt>
    <dgm:pt modelId="{CE37AFDF-D739-48B1-9E0C-267A23B376FD}" type="pres">
      <dgm:prSet presAssocID="{15870D81-C665-4260-AA45-7C8255F6AF35}" presName="connTx" presStyleLbl="parChTrans1D2" presStyleIdx="2" presStyleCnt="3"/>
      <dgm:spPr/>
    </dgm:pt>
    <dgm:pt modelId="{6A9A2B06-D2AD-4F82-8F7B-58AA2C2EAE9A}" type="pres">
      <dgm:prSet presAssocID="{FAC47749-8B17-45FE-AC5C-8AA4AB4A709B}" presName="root2" presStyleCnt="0"/>
      <dgm:spPr/>
    </dgm:pt>
    <dgm:pt modelId="{4E5B94DB-EAF0-4A11-A1FE-3DF247D5A354}" type="pres">
      <dgm:prSet presAssocID="{FAC47749-8B17-45FE-AC5C-8AA4AB4A709B}" presName="LevelTwoTextNode" presStyleLbl="node2" presStyleIdx="2" presStyleCnt="3" custScaleX="155193">
        <dgm:presLayoutVars>
          <dgm:chPref val="3"/>
        </dgm:presLayoutVars>
      </dgm:prSet>
      <dgm:spPr/>
    </dgm:pt>
    <dgm:pt modelId="{26ADD5DA-DD91-49D7-B283-564A24FD5353}" type="pres">
      <dgm:prSet presAssocID="{FAC47749-8B17-45FE-AC5C-8AA4AB4A709B}" presName="level3hierChild" presStyleCnt="0"/>
      <dgm:spPr/>
    </dgm:pt>
    <dgm:pt modelId="{7642DF50-F97D-432F-9010-B320AAB9AF9D}" type="pres">
      <dgm:prSet presAssocID="{44126E54-EBBC-45A4-A627-44B9C352DE4A}" presName="conn2-1" presStyleLbl="parChTrans1D3" presStyleIdx="4" presStyleCnt="6"/>
      <dgm:spPr/>
    </dgm:pt>
    <dgm:pt modelId="{34D38FC2-70C8-4E40-B0E0-B8228D0CDFC7}" type="pres">
      <dgm:prSet presAssocID="{44126E54-EBBC-45A4-A627-44B9C352DE4A}" presName="connTx" presStyleLbl="parChTrans1D3" presStyleIdx="4" presStyleCnt="6"/>
      <dgm:spPr/>
    </dgm:pt>
    <dgm:pt modelId="{F71A6FE6-400F-4EDF-9B5D-BB9ED5C6A9E1}" type="pres">
      <dgm:prSet presAssocID="{52EBA3A2-22B5-4B40-8574-66095F8FBAF4}" presName="root2" presStyleCnt="0"/>
      <dgm:spPr/>
    </dgm:pt>
    <dgm:pt modelId="{849A6B1F-9CBD-4057-9FDC-2DD091FCF007}" type="pres">
      <dgm:prSet presAssocID="{52EBA3A2-22B5-4B40-8574-66095F8FBAF4}" presName="LevelTwoTextNode" presStyleLbl="node3" presStyleIdx="4" presStyleCnt="6" custScaleX="278735">
        <dgm:presLayoutVars>
          <dgm:chPref val="3"/>
        </dgm:presLayoutVars>
      </dgm:prSet>
      <dgm:spPr/>
    </dgm:pt>
    <dgm:pt modelId="{6EEA9D5B-5FC6-4FCC-A7D5-A8DC6A16AED3}" type="pres">
      <dgm:prSet presAssocID="{52EBA3A2-22B5-4B40-8574-66095F8FBAF4}" presName="level3hierChild" presStyleCnt="0"/>
      <dgm:spPr/>
    </dgm:pt>
    <dgm:pt modelId="{57D32611-7991-464F-9EC1-B8BEC27ECCA0}" type="pres">
      <dgm:prSet presAssocID="{465B9840-74C8-49D5-8F59-93AF77058427}" presName="conn2-1" presStyleLbl="parChTrans1D3" presStyleIdx="5" presStyleCnt="6"/>
      <dgm:spPr/>
    </dgm:pt>
    <dgm:pt modelId="{3306D2B8-3A65-4F83-8EE5-40EC55A7201F}" type="pres">
      <dgm:prSet presAssocID="{465B9840-74C8-49D5-8F59-93AF77058427}" presName="connTx" presStyleLbl="parChTrans1D3" presStyleIdx="5" presStyleCnt="6"/>
      <dgm:spPr/>
    </dgm:pt>
    <dgm:pt modelId="{CB6C15C3-4AD2-47AB-923A-59071A33B599}" type="pres">
      <dgm:prSet presAssocID="{BA0BCFED-572E-41DF-A1D8-E52873461361}" presName="root2" presStyleCnt="0"/>
      <dgm:spPr/>
    </dgm:pt>
    <dgm:pt modelId="{4187944E-BEA6-4A19-93CA-783725445577}" type="pres">
      <dgm:prSet presAssocID="{BA0BCFED-572E-41DF-A1D8-E52873461361}" presName="LevelTwoTextNode" presStyleLbl="node3" presStyleIdx="5" presStyleCnt="6" custScaleX="279115">
        <dgm:presLayoutVars>
          <dgm:chPref val="3"/>
        </dgm:presLayoutVars>
      </dgm:prSet>
      <dgm:spPr/>
    </dgm:pt>
    <dgm:pt modelId="{2C01A81B-128D-425F-839C-D1B69B9D920E}" type="pres">
      <dgm:prSet presAssocID="{BA0BCFED-572E-41DF-A1D8-E52873461361}" presName="level3hierChild" presStyleCnt="0"/>
      <dgm:spPr/>
    </dgm:pt>
  </dgm:ptLst>
  <dgm:cxnLst>
    <dgm:cxn modelId="{51518F07-36C7-43BF-AC29-5DA7D0A3ED15}" type="presOf" srcId="{0A751E3D-982E-461C-BA13-E3161CA2E905}" destId="{DA6A377C-FCFA-4DBC-AB0B-3917CE960498}" srcOrd="1" destOrd="0" presId="urn:microsoft.com/office/officeart/2008/layout/HorizontalMultiLevelHierarchy"/>
    <dgm:cxn modelId="{25F35708-3038-4344-B2A6-10295AAD39A6}" srcId="{AA6484EA-7E8F-472C-BCDC-BD672E9F89FB}" destId="{CDF69579-BFF5-41BB-9CD7-F5C86769005F}" srcOrd="1" destOrd="0" parTransId="{9B5D15E2-9170-430B-B8EF-A4C7FA096140}" sibTransId="{1FA9F68F-72A3-4BF4-881D-40CBE3DB9A29}"/>
    <dgm:cxn modelId="{1867D00C-2AE6-4751-B3CF-0A572C576382}" srcId="{AA6484EA-7E8F-472C-BCDC-BD672E9F89FB}" destId="{D63CAB3E-62D2-40AA-B9A4-9ACFAA183CF8}" srcOrd="0" destOrd="0" parTransId="{A7DCEA66-1011-4B46-BB18-F984D8679F47}" sibTransId="{F122744C-382E-4156-BFE5-DA540A07EF4B}"/>
    <dgm:cxn modelId="{E3AB4F19-1355-435E-8EDD-76A0C0E4D796}" type="presOf" srcId="{A7DCEA66-1011-4B46-BB18-F984D8679F47}" destId="{8F3D9A73-55CB-4310-A9FD-A34A63A02834}" srcOrd="1" destOrd="0" presId="urn:microsoft.com/office/officeart/2008/layout/HorizontalMultiLevelHierarchy"/>
    <dgm:cxn modelId="{E4A9121B-7E21-4F20-9DC1-7B16413FE842}" type="presOf" srcId="{CDF69579-BFF5-41BB-9CD7-F5C86769005F}" destId="{79396627-7174-4042-B377-D268F56164B7}" srcOrd="0" destOrd="0" presId="urn:microsoft.com/office/officeart/2008/layout/HorizontalMultiLevelHierarchy"/>
    <dgm:cxn modelId="{1010CA24-6452-4B3F-A9D8-7B3BD41C5C5C}" type="presOf" srcId="{52EBA3A2-22B5-4B40-8574-66095F8FBAF4}" destId="{849A6B1F-9CBD-4057-9FDC-2DD091FCF007}" srcOrd="0" destOrd="0" presId="urn:microsoft.com/office/officeart/2008/layout/HorizontalMultiLevelHierarchy"/>
    <dgm:cxn modelId="{C1AC6226-087C-454C-893A-A1A61DB20BCE}" type="presOf" srcId="{4CFE9EBE-C5D5-4C67-AAA6-237E5E19A639}" destId="{44C0B46A-34A2-49A3-B79D-57E25874A711}" srcOrd="0" destOrd="0" presId="urn:microsoft.com/office/officeart/2008/layout/HorizontalMultiLevelHierarchy"/>
    <dgm:cxn modelId="{0B810227-71D5-4206-830A-80BCD713250A}" type="presOf" srcId="{15870D81-C665-4260-AA45-7C8255F6AF35}" destId="{CE37AFDF-D739-48B1-9E0C-267A23B376FD}" srcOrd="1" destOrd="0" presId="urn:microsoft.com/office/officeart/2008/layout/HorizontalMultiLevelHierarchy"/>
    <dgm:cxn modelId="{43F1C42B-80AB-4B2E-9091-53462F14EE7C}" type="presOf" srcId="{630DC534-5BE3-417B-95AC-34B2011E5B8B}" destId="{81021577-4829-405D-81B0-803AD2FA4F47}" srcOrd="0" destOrd="0" presId="urn:microsoft.com/office/officeart/2008/layout/HorizontalMultiLevelHierarchy"/>
    <dgm:cxn modelId="{AFEC0732-446C-4F70-8BC8-F9F2C506646D}" type="presOf" srcId="{124B7DD0-3CA7-4B72-BA44-218F86081A85}" destId="{3E0516AA-B947-4045-94D8-E5D10F886F21}" srcOrd="0" destOrd="0" presId="urn:microsoft.com/office/officeart/2008/layout/HorizontalMultiLevelHierarchy"/>
    <dgm:cxn modelId="{2E197C34-3976-4DDA-93F9-1960741226B5}" type="presOf" srcId="{0A751E3D-982E-461C-BA13-E3161CA2E905}" destId="{D27687F2-919E-4FFF-8409-23596C037F80}" srcOrd="0" destOrd="0" presId="urn:microsoft.com/office/officeart/2008/layout/HorizontalMultiLevelHierarchy"/>
    <dgm:cxn modelId="{58A8F334-EE98-4D10-80C1-FCC77ED5DE37}" srcId="{AA6484EA-7E8F-472C-BCDC-BD672E9F89FB}" destId="{FAC47749-8B17-45FE-AC5C-8AA4AB4A709B}" srcOrd="2" destOrd="0" parTransId="{15870D81-C665-4260-AA45-7C8255F6AF35}" sibTransId="{BD07E16A-E8EB-40D1-99B2-0E57AD3F6F40}"/>
    <dgm:cxn modelId="{26D55A3A-7701-45A8-87D9-2F73FE1FB0C8}" srcId="{CDF69579-BFF5-41BB-9CD7-F5C86769005F}" destId="{D2B7871B-FB57-4CFE-AB5F-06CD2D877172}" srcOrd="1" destOrd="0" parTransId="{1760EC1C-0E64-4B4D-965C-457BC0FB9889}" sibTransId="{D3356344-1C0B-4217-9F86-692BD59D0385}"/>
    <dgm:cxn modelId="{65CADD3B-EA8A-4D19-9587-041B4046CDD9}" type="presOf" srcId="{D2B7871B-FB57-4CFE-AB5F-06CD2D877172}" destId="{5BD31875-8B06-404D-B334-8DEC75DDEFDD}" srcOrd="0" destOrd="0" presId="urn:microsoft.com/office/officeart/2008/layout/HorizontalMultiLevelHierarchy"/>
    <dgm:cxn modelId="{F414AA49-D771-40DA-818C-2C8DAC53F6EA}" type="presOf" srcId="{D63CAB3E-62D2-40AA-B9A4-9ACFAA183CF8}" destId="{954EEB14-960F-441F-9782-2C928490B45D}" srcOrd="0" destOrd="0" presId="urn:microsoft.com/office/officeart/2008/layout/HorizontalMultiLevelHierarchy"/>
    <dgm:cxn modelId="{081D9A6D-272F-4012-BECA-2F837F8652CD}" type="presOf" srcId="{630DC534-5BE3-417B-95AC-34B2011E5B8B}" destId="{96289461-283A-4975-9A59-9031AC9C30F1}" srcOrd="1" destOrd="0" presId="urn:microsoft.com/office/officeart/2008/layout/HorizontalMultiLevelHierarchy"/>
    <dgm:cxn modelId="{96AA2673-DCC0-476E-BC5E-F16E868BD42A}" type="presOf" srcId="{1760EC1C-0E64-4B4D-965C-457BC0FB9889}" destId="{983CF993-DCF7-4960-B87C-B7C2B0660B80}" srcOrd="1" destOrd="0" presId="urn:microsoft.com/office/officeart/2008/layout/HorizontalMultiLevelHierarchy"/>
    <dgm:cxn modelId="{EBEEF28B-2AF4-4B4F-8A14-13D91E6A419F}" srcId="{FAC47749-8B17-45FE-AC5C-8AA4AB4A709B}" destId="{BA0BCFED-572E-41DF-A1D8-E52873461361}" srcOrd="1" destOrd="0" parTransId="{465B9840-74C8-49D5-8F59-93AF77058427}" sibTransId="{5F06A27E-8246-4600-994E-EB69011C5209}"/>
    <dgm:cxn modelId="{F648A38E-27D3-4CD3-9EBB-BED6BCFC4C9D}" type="presOf" srcId="{9B5D15E2-9170-430B-B8EF-A4C7FA096140}" destId="{F9ACDFDC-874F-48D2-8767-466AC98EADE1}" srcOrd="1" destOrd="0" presId="urn:microsoft.com/office/officeart/2008/layout/HorizontalMultiLevelHierarchy"/>
    <dgm:cxn modelId="{B9CC8C91-06FA-4897-AAC4-20B20C35D804}" type="presOf" srcId="{11A43F4B-24E4-44D7-BBCF-13C41A02FD98}" destId="{326874FB-03E7-44C4-B894-45F039C020CF}" srcOrd="0" destOrd="0" presId="urn:microsoft.com/office/officeart/2008/layout/HorizontalMultiLevelHierarchy"/>
    <dgm:cxn modelId="{4E0A3192-CC8E-404C-B4D6-6D6E71FEC94F}" type="presOf" srcId="{15870D81-C665-4260-AA45-7C8255F6AF35}" destId="{3A46FD07-41E9-4D3D-BB17-1F6437591CC4}" srcOrd="0" destOrd="0" presId="urn:microsoft.com/office/officeart/2008/layout/HorizontalMultiLevelHierarchy"/>
    <dgm:cxn modelId="{3809259B-4929-48D5-A17C-C8AD70893112}" type="presOf" srcId="{44126E54-EBBC-45A4-A627-44B9C352DE4A}" destId="{7642DF50-F97D-432F-9010-B320AAB9AF9D}" srcOrd="0" destOrd="0" presId="urn:microsoft.com/office/officeart/2008/layout/HorizontalMultiLevelHierarchy"/>
    <dgm:cxn modelId="{6A8CF69D-5186-439D-A4F7-B7D570315CCC}" type="presOf" srcId="{9B5D15E2-9170-430B-B8EF-A4C7FA096140}" destId="{1046A9EC-97A2-47E6-A1D3-896FFB5DF4BC}" srcOrd="0" destOrd="0" presId="urn:microsoft.com/office/officeart/2008/layout/HorizontalMultiLevelHierarchy"/>
    <dgm:cxn modelId="{EBE6AB9F-D957-4339-AF0F-D0323650665E}" type="presOf" srcId="{AA6484EA-7E8F-472C-BCDC-BD672E9F89FB}" destId="{AA4CD52E-48FB-4C6F-A9F5-2B93129CD9B1}" srcOrd="0" destOrd="0" presId="urn:microsoft.com/office/officeart/2008/layout/HorizontalMultiLevelHierarchy"/>
    <dgm:cxn modelId="{09A88EA5-019A-4906-9B6A-5417D493CE08}" srcId="{FAC47749-8B17-45FE-AC5C-8AA4AB4A709B}" destId="{52EBA3A2-22B5-4B40-8574-66095F8FBAF4}" srcOrd="0" destOrd="0" parTransId="{44126E54-EBBC-45A4-A627-44B9C352DE4A}" sibTransId="{D907F2B9-A6BF-4E69-9AA0-9B62D8310C1B}"/>
    <dgm:cxn modelId="{F7D526A8-F683-429F-A2E1-7A20C2A7A780}" type="presOf" srcId="{FAC47749-8B17-45FE-AC5C-8AA4AB4A709B}" destId="{4E5B94DB-EAF0-4A11-A1FE-3DF247D5A354}" srcOrd="0" destOrd="0" presId="urn:microsoft.com/office/officeart/2008/layout/HorizontalMultiLevelHierarchy"/>
    <dgm:cxn modelId="{F9309FAA-A68A-4477-90E5-8936046390BA}" type="presOf" srcId="{1760EC1C-0E64-4B4D-965C-457BC0FB9889}" destId="{3BCCC5A2-C182-4B5D-9A2D-AB6AA5117130}" srcOrd="0" destOrd="0" presId="urn:microsoft.com/office/officeart/2008/layout/HorizontalMultiLevelHierarchy"/>
    <dgm:cxn modelId="{55EA4BB0-D336-4ED1-B3A7-3A1A19749F35}" type="presOf" srcId="{D31FA72B-35DD-4298-995E-001796E5BDDE}" destId="{E455F33B-D066-4F21-8A14-75C41BE8B623}" srcOrd="0" destOrd="0" presId="urn:microsoft.com/office/officeart/2008/layout/HorizontalMultiLevelHierarchy"/>
    <dgm:cxn modelId="{8B0F01B6-D21D-4DDC-AAFE-8F5A6E2A70D8}" type="presOf" srcId="{BA0BCFED-572E-41DF-A1D8-E52873461361}" destId="{4187944E-BEA6-4A19-93CA-783725445577}" srcOrd="0" destOrd="0" presId="urn:microsoft.com/office/officeart/2008/layout/HorizontalMultiLevelHierarchy"/>
    <dgm:cxn modelId="{4BF477BA-2F84-44C0-93D8-7BB21EB380EC}" type="presOf" srcId="{11A43F4B-24E4-44D7-BBCF-13C41A02FD98}" destId="{E235A191-0A9E-4C5E-BD06-EAF417E1E9D2}" srcOrd="1" destOrd="0" presId="urn:microsoft.com/office/officeart/2008/layout/HorizontalMultiLevelHierarchy"/>
    <dgm:cxn modelId="{B05C3CBC-729B-465E-B5DE-802D570813C9}" srcId="{CDF69579-BFF5-41BB-9CD7-F5C86769005F}" destId="{124B7DD0-3CA7-4B72-BA44-218F86081A85}" srcOrd="0" destOrd="0" parTransId="{630DC534-5BE3-417B-95AC-34B2011E5B8B}" sibTransId="{8833E0FB-A799-461A-A4BC-EEB7B583345A}"/>
    <dgm:cxn modelId="{926DC7BD-AB33-4544-BC93-0CD44CE35035}" srcId="{D63CAB3E-62D2-40AA-B9A4-9ACFAA183CF8}" destId="{D461D664-0A6A-4FAD-893A-16647FC48D6B}" srcOrd="1" destOrd="0" parTransId="{11A43F4B-24E4-44D7-BBCF-13C41A02FD98}" sibTransId="{4479C702-17C6-46C4-A3A2-B0E3115F297D}"/>
    <dgm:cxn modelId="{DB8A00CF-2048-4E62-A4F2-333B01CE99DD}" type="presOf" srcId="{465B9840-74C8-49D5-8F59-93AF77058427}" destId="{3306D2B8-3A65-4F83-8EE5-40EC55A7201F}" srcOrd="1" destOrd="0" presId="urn:microsoft.com/office/officeart/2008/layout/HorizontalMultiLevelHierarchy"/>
    <dgm:cxn modelId="{341626D8-D835-44AA-8D8F-9AAAA542E4CE}" srcId="{D63CAB3E-62D2-40AA-B9A4-9ACFAA183CF8}" destId="{4CFE9EBE-C5D5-4C67-AAA6-237E5E19A639}" srcOrd="0" destOrd="0" parTransId="{0A751E3D-982E-461C-BA13-E3161CA2E905}" sibTransId="{0DEF4CF8-FEB9-4E7A-B702-7472AAD31958}"/>
    <dgm:cxn modelId="{BD84B7E9-4F89-4A7B-BBDA-A538AFB9BFEC}" type="presOf" srcId="{44126E54-EBBC-45A4-A627-44B9C352DE4A}" destId="{34D38FC2-70C8-4E40-B0E0-B8228D0CDFC7}" srcOrd="1" destOrd="0" presId="urn:microsoft.com/office/officeart/2008/layout/HorizontalMultiLevelHierarchy"/>
    <dgm:cxn modelId="{D0FCA7EB-2BA4-427A-85B8-80DF067B5143}" type="presOf" srcId="{465B9840-74C8-49D5-8F59-93AF77058427}" destId="{57D32611-7991-464F-9EC1-B8BEC27ECCA0}" srcOrd="0" destOrd="0" presId="urn:microsoft.com/office/officeart/2008/layout/HorizontalMultiLevelHierarchy"/>
    <dgm:cxn modelId="{5208F3EB-C3D5-4BB3-9821-DD6E66F14EDF}" type="presOf" srcId="{D461D664-0A6A-4FAD-893A-16647FC48D6B}" destId="{EC689361-E97C-4BA6-9CE9-26B5135A81B5}" srcOrd="0" destOrd="0" presId="urn:microsoft.com/office/officeart/2008/layout/HorizontalMultiLevelHierarchy"/>
    <dgm:cxn modelId="{F5D740EC-36AE-4302-939A-45216CE85334}" srcId="{D31FA72B-35DD-4298-995E-001796E5BDDE}" destId="{AA6484EA-7E8F-472C-BCDC-BD672E9F89FB}" srcOrd="0" destOrd="0" parTransId="{067F2D2F-BC9C-485C-A730-DABEA7B1B5BF}" sibTransId="{B759211F-9578-4383-A430-1E1AA4F0BC8D}"/>
    <dgm:cxn modelId="{6AB36AFE-EB51-4F6E-906A-23117B9FC3B1}" type="presOf" srcId="{A7DCEA66-1011-4B46-BB18-F984D8679F47}" destId="{21A417AE-9A50-41C0-B846-AD1C79CB079F}" srcOrd="0" destOrd="0" presId="urn:microsoft.com/office/officeart/2008/layout/HorizontalMultiLevelHierarchy"/>
    <dgm:cxn modelId="{AC8CEC68-97BF-4AD6-9006-EDAE4E16D5FF}" type="presParOf" srcId="{E455F33B-D066-4F21-8A14-75C41BE8B623}" destId="{68F9B2E1-01FD-48AD-B36B-8E1166867A7D}" srcOrd="0" destOrd="0" presId="urn:microsoft.com/office/officeart/2008/layout/HorizontalMultiLevelHierarchy"/>
    <dgm:cxn modelId="{B14C9E58-7131-470E-8564-EC7C245C2158}" type="presParOf" srcId="{68F9B2E1-01FD-48AD-B36B-8E1166867A7D}" destId="{AA4CD52E-48FB-4C6F-A9F5-2B93129CD9B1}" srcOrd="0" destOrd="0" presId="urn:microsoft.com/office/officeart/2008/layout/HorizontalMultiLevelHierarchy"/>
    <dgm:cxn modelId="{122084A6-95AE-41D9-9445-464CABAE6232}" type="presParOf" srcId="{68F9B2E1-01FD-48AD-B36B-8E1166867A7D}" destId="{A35AD0A5-F68E-413D-BC45-B23C73221FF7}" srcOrd="1" destOrd="0" presId="urn:microsoft.com/office/officeart/2008/layout/HorizontalMultiLevelHierarchy"/>
    <dgm:cxn modelId="{CC1D26EF-8A67-489D-B1DF-E3B5941919BE}" type="presParOf" srcId="{A35AD0A5-F68E-413D-BC45-B23C73221FF7}" destId="{21A417AE-9A50-41C0-B846-AD1C79CB079F}" srcOrd="0" destOrd="0" presId="urn:microsoft.com/office/officeart/2008/layout/HorizontalMultiLevelHierarchy"/>
    <dgm:cxn modelId="{5D553A60-D760-4370-B484-A40AAA46B249}" type="presParOf" srcId="{21A417AE-9A50-41C0-B846-AD1C79CB079F}" destId="{8F3D9A73-55CB-4310-A9FD-A34A63A02834}" srcOrd="0" destOrd="0" presId="urn:microsoft.com/office/officeart/2008/layout/HorizontalMultiLevelHierarchy"/>
    <dgm:cxn modelId="{03DBF7E2-4CDB-4139-BAA9-7C9BBAA1F321}" type="presParOf" srcId="{A35AD0A5-F68E-413D-BC45-B23C73221FF7}" destId="{DE9A2DE3-72A8-4CA0-B60A-D336DAF042F0}" srcOrd="1" destOrd="0" presId="urn:microsoft.com/office/officeart/2008/layout/HorizontalMultiLevelHierarchy"/>
    <dgm:cxn modelId="{F54209AD-2538-4E79-A691-027FCF70A86F}" type="presParOf" srcId="{DE9A2DE3-72A8-4CA0-B60A-D336DAF042F0}" destId="{954EEB14-960F-441F-9782-2C928490B45D}" srcOrd="0" destOrd="0" presId="urn:microsoft.com/office/officeart/2008/layout/HorizontalMultiLevelHierarchy"/>
    <dgm:cxn modelId="{E2346FD1-1E13-4464-B1BC-8F750881EB5A}" type="presParOf" srcId="{DE9A2DE3-72A8-4CA0-B60A-D336DAF042F0}" destId="{5252B72D-8FE1-4F99-861F-15036B4FC5DC}" srcOrd="1" destOrd="0" presId="urn:microsoft.com/office/officeart/2008/layout/HorizontalMultiLevelHierarchy"/>
    <dgm:cxn modelId="{DD0EE23E-6084-498D-A957-7A6891C55037}" type="presParOf" srcId="{5252B72D-8FE1-4F99-861F-15036B4FC5DC}" destId="{D27687F2-919E-4FFF-8409-23596C037F80}" srcOrd="0" destOrd="0" presId="urn:microsoft.com/office/officeart/2008/layout/HorizontalMultiLevelHierarchy"/>
    <dgm:cxn modelId="{671B8B31-39BD-49B2-BC0A-1497928AA8E0}" type="presParOf" srcId="{D27687F2-919E-4FFF-8409-23596C037F80}" destId="{DA6A377C-FCFA-4DBC-AB0B-3917CE960498}" srcOrd="0" destOrd="0" presId="urn:microsoft.com/office/officeart/2008/layout/HorizontalMultiLevelHierarchy"/>
    <dgm:cxn modelId="{09EA1EC1-A05C-4496-A0EB-CFAD43E22B21}" type="presParOf" srcId="{5252B72D-8FE1-4F99-861F-15036B4FC5DC}" destId="{01CD31AA-7261-44BA-B6B4-F47F48475434}" srcOrd="1" destOrd="0" presId="urn:microsoft.com/office/officeart/2008/layout/HorizontalMultiLevelHierarchy"/>
    <dgm:cxn modelId="{6A1EBD86-DA7D-4639-AF0B-150450C4E8BF}" type="presParOf" srcId="{01CD31AA-7261-44BA-B6B4-F47F48475434}" destId="{44C0B46A-34A2-49A3-B79D-57E25874A711}" srcOrd="0" destOrd="0" presId="urn:microsoft.com/office/officeart/2008/layout/HorizontalMultiLevelHierarchy"/>
    <dgm:cxn modelId="{70036548-89EB-44B1-AA47-FE68AA46C353}" type="presParOf" srcId="{01CD31AA-7261-44BA-B6B4-F47F48475434}" destId="{BE3C9C07-ACE7-487A-99CF-2C1ED906BA4B}" srcOrd="1" destOrd="0" presId="urn:microsoft.com/office/officeart/2008/layout/HorizontalMultiLevelHierarchy"/>
    <dgm:cxn modelId="{7C0BE1A1-9E97-4E6E-AE1D-3639DE85147E}" type="presParOf" srcId="{5252B72D-8FE1-4F99-861F-15036B4FC5DC}" destId="{326874FB-03E7-44C4-B894-45F039C020CF}" srcOrd="2" destOrd="0" presId="urn:microsoft.com/office/officeart/2008/layout/HorizontalMultiLevelHierarchy"/>
    <dgm:cxn modelId="{DE1ECB5B-D245-4221-B71C-F4B9FA4B3C7E}" type="presParOf" srcId="{326874FB-03E7-44C4-B894-45F039C020CF}" destId="{E235A191-0A9E-4C5E-BD06-EAF417E1E9D2}" srcOrd="0" destOrd="0" presId="urn:microsoft.com/office/officeart/2008/layout/HorizontalMultiLevelHierarchy"/>
    <dgm:cxn modelId="{F25B57FE-6DBE-4EC7-A6B9-B433A71D2879}" type="presParOf" srcId="{5252B72D-8FE1-4F99-861F-15036B4FC5DC}" destId="{E07E1E55-B364-49CD-AC17-B3D4F909BB54}" srcOrd="3" destOrd="0" presId="urn:microsoft.com/office/officeart/2008/layout/HorizontalMultiLevelHierarchy"/>
    <dgm:cxn modelId="{246A61B2-E91C-405F-B9DF-D5D9502FAD27}" type="presParOf" srcId="{E07E1E55-B364-49CD-AC17-B3D4F909BB54}" destId="{EC689361-E97C-4BA6-9CE9-26B5135A81B5}" srcOrd="0" destOrd="0" presId="urn:microsoft.com/office/officeart/2008/layout/HorizontalMultiLevelHierarchy"/>
    <dgm:cxn modelId="{D0CA810B-3700-4FF5-9CA8-756517B4A106}" type="presParOf" srcId="{E07E1E55-B364-49CD-AC17-B3D4F909BB54}" destId="{7595F455-5619-42EC-A20C-1C2436B201EB}" srcOrd="1" destOrd="0" presId="urn:microsoft.com/office/officeart/2008/layout/HorizontalMultiLevelHierarchy"/>
    <dgm:cxn modelId="{7B6DBA66-6011-476D-8B94-BEAF066E8ABA}" type="presParOf" srcId="{A35AD0A5-F68E-413D-BC45-B23C73221FF7}" destId="{1046A9EC-97A2-47E6-A1D3-896FFB5DF4BC}" srcOrd="2" destOrd="0" presId="urn:microsoft.com/office/officeart/2008/layout/HorizontalMultiLevelHierarchy"/>
    <dgm:cxn modelId="{FA635269-3DED-41DE-8F61-DE7C1C3F8F66}" type="presParOf" srcId="{1046A9EC-97A2-47E6-A1D3-896FFB5DF4BC}" destId="{F9ACDFDC-874F-48D2-8767-466AC98EADE1}" srcOrd="0" destOrd="0" presId="urn:microsoft.com/office/officeart/2008/layout/HorizontalMultiLevelHierarchy"/>
    <dgm:cxn modelId="{C2092884-0F91-4EEA-984F-064DDCAEE424}" type="presParOf" srcId="{A35AD0A5-F68E-413D-BC45-B23C73221FF7}" destId="{56711650-9F35-48E9-8938-013834057FCE}" srcOrd="3" destOrd="0" presId="urn:microsoft.com/office/officeart/2008/layout/HorizontalMultiLevelHierarchy"/>
    <dgm:cxn modelId="{09925D08-20DD-4063-BD79-B264A94067A9}" type="presParOf" srcId="{56711650-9F35-48E9-8938-013834057FCE}" destId="{79396627-7174-4042-B377-D268F56164B7}" srcOrd="0" destOrd="0" presId="urn:microsoft.com/office/officeart/2008/layout/HorizontalMultiLevelHierarchy"/>
    <dgm:cxn modelId="{676E1902-D42F-4B3B-939F-16A335B788B7}" type="presParOf" srcId="{56711650-9F35-48E9-8938-013834057FCE}" destId="{DE58B7E0-AAE6-4E75-9B1B-0A5A4AD623E6}" srcOrd="1" destOrd="0" presId="urn:microsoft.com/office/officeart/2008/layout/HorizontalMultiLevelHierarchy"/>
    <dgm:cxn modelId="{BDD41898-4DCC-418B-BD79-C38F43904289}" type="presParOf" srcId="{DE58B7E0-AAE6-4E75-9B1B-0A5A4AD623E6}" destId="{81021577-4829-405D-81B0-803AD2FA4F47}" srcOrd="0" destOrd="0" presId="urn:microsoft.com/office/officeart/2008/layout/HorizontalMultiLevelHierarchy"/>
    <dgm:cxn modelId="{8835E3F0-5E7C-40E6-91C4-89BECA120B6D}" type="presParOf" srcId="{81021577-4829-405D-81B0-803AD2FA4F47}" destId="{96289461-283A-4975-9A59-9031AC9C30F1}" srcOrd="0" destOrd="0" presId="urn:microsoft.com/office/officeart/2008/layout/HorizontalMultiLevelHierarchy"/>
    <dgm:cxn modelId="{3929C10B-4378-42F6-9153-621A10F2F5D0}" type="presParOf" srcId="{DE58B7E0-AAE6-4E75-9B1B-0A5A4AD623E6}" destId="{25E128D7-12BF-47DD-86F6-6EF294E4030C}" srcOrd="1" destOrd="0" presId="urn:microsoft.com/office/officeart/2008/layout/HorizontalMultiLevelHierarchy"/>
    <dgm:cxn modelId="{AB50F493-1E52-4054-884A-0D2F3BCB6784}" type="presParOf" srcId="{25E128D7-12BF-47DD-86F6-6EF294E4030C}" destId="{3E0516AA-B947-4045-94D8-E5D10F886F21}" srcOrd="0" destOrd="0" presId="urn:microsoft.com/office/officeart/2008/layout/HorizontalMultiLevelHierarchy"/>
    <dgm:cxn modelId="{A0847962-617E-4B9E-9B3F-378F1129105F}" type="presParOf" srcId="{25E128D7-12BF-47DD-86F6-6EF294E4030C}" destId="{096D65E6-CA8C-4CFF-BAB2-9D758BCAACC2}" srcOrd="1" destOrd="0" presId="urn:microsoft.com/office/officeart/2008/layout/HorizontalMultiLevelHierarchy"/>
    <dgm:cxn modelId="{22D0D0CA-2FA9-4209-A0F9-BF577618ADF0}" type="presParOf" srcId="{DE58B7E0-AAE6-4E75-9B1B-0A5A4AD623E6}" destId="{3BCCC5A2-C182-4B5D-9A2D-AB6AA5117130}" srcOrd="2" destOrd="0" presId="urn:microsoft.com/office/officeart/2008/layout/HorizontalMultiLevelHierarchy"/>
    <dgm:cxn modelId="{125D2540-29DE-4CD3-A786-35401E15A055}" type="presParOf" srcId="{3BCCC5A2-C182-4B5D-9A2D-AB6AA5117130}" destId="{983CF993-DCF7-4960-B87C-B7C2B0660B80}" srcOrd="0" destOrd="0" presId="urn:microsoft.com/office/officeart/2008/layout/HorizontalMultiLevelHierarchy"/>
    <dgm:cxn modelId="{72D47058-3AD9-4F43-AA97-4ABF826337D3}" type="presParOf" srcId="{DE58B7E0-AAE6-4E75-9B1B-0A5A4AD623E6}" destId="{2ED90E22-B8AA-41C7-96F4-00328134FCA6}" srcOrd="3" destOrd="0" presId="urn:microsoft.com/office/officeart/2008/layout/HorizontalMultiLevelHierarchy"/>
    <dgm:cxn modelId="{63FD9241-BDE0-48DC-AFDE-C2B576F4B48F}" type="presParOf" srcId="{2ED90E22-B8AA-41C7-96F4-00328134FCA6}" destId="{5BD31875-8B06-404D-B334-8DEC75DDEFDD}" srcOrd="0" destOrd="0" presId="urn:microsoft.com/office/officeart/2008/layout/HorizontalMultiLevelHierarchy"/>
    <dgm:cxn modelId="{A49D3565-3951-42F3-B9CC-7A1F0D62BCC3}" type="presParOf" srcId="{2ED90E22-B8AA-41C7-96F4-00328134FCA6}" destId="{8CA2BA18-9900-4BFB-A1CD-4B11EFAAD292}" srcOrd="1" destOrd="0" presId="urn:microsoft.com/office/officeart/2008/layout/HorizontalMultiLevelHierarchy"/>
    <dgm:cxn modelId="{16934608-F9FB-4F46-8C20-DDBB46C920C8}" type="presParOf" srcId="{A35AD0A5-F68E-413D-BC45-B23C73221FF7}" destId="{3A46FD07-41E9-4D3D-BB17-1F6437591CC4}" srcOrd="4" destOrd="0" presId="urn:microsoft.com/office/officeart/2008/layout/HorizontalMultiLevelHierarchy"/>
    <dgm:cxn modelId="{8E4F529C-141D-4B2A-B7DB-BD1AC97540E7}" type="presParOf" srcId="{3A46FD07-41E9-4D3D-BB17-1F6437591CC4}" destId="{CE37AFDF-D739-48B1-9E0C-267A23B376FD}" srcOrd="0" destOrd="0" presId="urn:microsoft.com/office/officeart/2008/layout/HorizontalMultiLevelHierarchy"/>
    <dgm:cxn modelId="{ACE55163-BB16-487F-AD3E-68CAE335D00F}" type="presParOf" srcId="{A35AD0A5-F68E-413D-BC45-B23C73221FF7}" destId="{6A9A2B06-D2AD-4F82-8F7B-58AA2C2EAE9A}" srcOrd="5" destOrd="0" presId="urn:microsoft.com/office/officeart/2008/layout/HorizontalMultiLevelHierarchy"/>
    <dgm:cxn modelId="{22AAA659-DAA7-4E8D-B08F-6A05D12B8FC2}" type="presParOf" srcId="{6A9A2B06-D2AD-4F82-8F7B-58AA2C2EAE9A}" destId="{4E5B94DB-EAF0-4A11-A1FE-3DF247D5A354}" srcOrd="0" destOrd="0" presId="urn:microsoft.com/office/officeart/2008/layout/HorizontalMultiLevelHierarchy"/>
    <dgm:cxn modelId="{6B52246F-5466-4C72-8BE0-1AED347B5B9A}" type="presParOf" srcId="{6A9A2B06-D2AD-4F82-8F7B-58AA2C2EAE9A}" destId="{26ADD5DA-DD91-49D7-B283-564A24FD5353}" srcOrd="1" destOrd="0" presId="urn:microsoft.com/office/officeart/2008/layout/HorizontalMultiLevelHierarchy"/>
    <dgm:cxn modelId="{1D9EEC72-B383-4FB4-BA20-0D88C1D33252}" type="presParOf" srcId="{26ADD5DA-DD91-49D7-B283-564A24FD5353}" destId="{7642DF50-F97D-432F-9010-B320AAB9AF9D}" srcOrd="0" destOrd="0" presId="urn:microsoft.com/office/officeart/2008/layout/HorizontalMultiLevelHierarchy"/>
    <dgm:cxn modelId="{45EFE717-76FA-4CF7-8E61-794A1165D69C}" type="presParOf" srcId="{7642DF50-F97D-432F-9010-B320AAB9AF9D}" destId="{34D38FC2-70C8-4E40-B0E0-B8228D0CDFC7}" srcOrd="0" destOrd="0" presId="urn:microsoft.com/office/officeart/2008/layout/HorizontalMultiLevelHierarchy"/>
    <dgm:cxn modelId="{E5818CD9-1A4B-4718-B4E2-57F82C10C7E9}" type="presParOf" srcId="{26ADD5DA-DD91-49D7-B283-564A24FD5353}" destId="{F71A6FE6-400F-4EDF-9B5D-BB9ED5C6A9E1}" srcOrd="1" destOrd="0" presId="urn:microsoft.com/office/officeart/2008/layout/HorizontalMultiLevelHierarchy"/>
    <dgm:cxn modelId="{327DDCBF-DA47-4296-A5F6-F4649C4CF558}" type="presParOf" srcId="{F71A6FE6-400F-4EDF-9B5D-BB9ED5C6A9E1}" destId="{849A6B1F-9CBD-4057-9FDC-2DD091FCF007}" srcOrd="0" destOrd="0" presId="urn:microsoft.com/office/officeart/2008/layout/HorizontalMultiLevelHierarchy"/>
    <dgm:cxn modelId="{03D3FB62-2CBE-4219-9740-99858D8A5225}" type="presParOf" srcId="{F71A6FE6-400F-4EDF-9B5D-BB9ED5C6A9E1}" destId="{6EEA9D5B-5FC6-4FCC-A7D5-A8DC6A16AED3}" srcOrd="1" destOrd="0" presId="urn:microsoft.com/office/officeart/2008/layout/HorizontalMultiLevelHierarchy"/>
    <dgm:cxn modelId="{E9C82F7F-9936-4FA7-8F90-AC4BDE17CEC4}" type="presParOf" srcId="{26ADD5DA-DD91-49D7-B283-564A24FD5353}" destId="{57D32611-7991-464F-9EC1-B8BEC27ECCA0}" srcOrd="2" destOrd="0" presId="urn:microsoft.com/office/officeart/2008/layout/HorizontalMultiLevelHierarchy"/>
    <dgm:cxn modelId="{35588950-97A3-41C9-8861-32DC86007200}" type="presParOf" srcId="{57D32611-7991-464F-9EC1-B8BEC27ECCA0}" destId="{3306D2B8-3A65-4F83-8EE5-40EC55A7201F}" srcOrd="0" destOrd="0" presId="urn:microsoft.com/office/officeart/2008/layout/HorizontalMultiLevelHierarchy"/>
    <dgm:cxn modelId="{88A25CD9-5BA5-4C70-AA7C-F719835A62EB}" type="presParOf" srcId="{26ADD5DA-DD91-49D7-B283-564A24FD5353}" destId="{CB6C15C3-4AD2-47AB-923A-59071A33B599}" srcOrd="3" destOrd="0" presId="urn:microsoft.com/office/officeart/2008/layout/HorizontalMultiLevelHierarchy"/>
    <dgm:cxn modelId="{57213F26-2DEE-450C-B116-B744A4364AF4}" type="presParOf" srcId="{CB6C15C3-4AD2-47AB-923A-59071A33B599}" destId="{4187944E-BEA6-4A19-93CA-783725445577}" srcOrd="0" destOrd="0" presId="urn:microsoft.com/office/officeart/2008/layout/HorizontalMultiLevelHierarchy"/>
    <dgm:cxn modelId="{7D571836-95EE-4E07-B99F-0F13BF85465A}" type="presParOf" srcId="{CB6C15C3-4AD2-47AB-923A-59071A33B599}" destId="{2C01A81B-128D-425F-839C-D1B69B9D920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1FA72B-35DD-4298-995E-001796E5BDD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A6484EA-7E8F-472C-BCDC-BD672E9F89FB}">
      <dgm:prSet phldrT="[Текст]" custT="1"/>
      <dgm:spPr/>
      <dgm:t>
        <a:bodyPr/>
        <a:lstStyle/>
        <a:p>
          <a:r>
            <a:rPr lang="ru-RU" sz="4000" dirty="0">
              <a:latin typeface="Trebuchet MS" panose="020B0603020202020204" pitchFamily="34" charset="0"/>
            </a:rPr>
            <a:t>Инновационные решения </a:t>
          </a:r>
        </a:p>
      </dgm:t>
    </dgm:pt>
    <dgm:pt modelId="{067F2D2F-BC9C-485C-A730-DABEA7B1B5BF}" type="parTrans" cxnId="{F5D740EC-36AE-4302-939A-45216CE85334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B759211F-9578-4383-A430-1E1AA4F0BC8D}" type="sibTrans" cxnId="{F5D740EC-36AE-4302-939A-45216CE85334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D63CAB3E-62D2-40AA-B9A4-9ACFAA183CF8}">
      <dgm:prSet phldrT="[Текст]"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Внедрение междисциплинарного подхода в образовательные подготовки программы</a:t>
          </a:r>
        </a:p>
      </dgm:t>
    </dgm:pt>
    <dgm:pt modelId="{A7DCEA66-1011-4B46-BB18-F984D8679F47}" type="parTrans" cxnId="{1867D00C-2AE6-4751-B3CF-0A572C576382}">
      <dgm:prSet custT="1"/>
      <dgm:spPr/>
      <dgm:t>
        <a:bodyPr/>
        <a:lstStyle/>
        <a:p>
          <a:endParaRPr lang="ru-RU" sz="1000">
            <a:latin typeface="Trebuchet MS" panose="020B0603020202020204" pitchFamily="34" charset="0"/>
          </a:endParaRPr>
        </a:p>
      </dgm:t>
    </dgm:pt>
    <dgm:pt modelId="{F122744C-382E-4156-BFE5-DA540A07EF4B}" type="sibTrans" cxnId="{1867D00C-2AE6-4751-B3CF-0A572C576382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FAC47749-8B17-45FE-AC5C-8AA4AB4A709B}">
      <dgm:prSet phldrT="[Текст]" custT="1"/>
      <dgm:spPr/>
      <dgm:t>
        <a:bodyPr/>
        <a:lstStyle/>
        <a:p>
          <a:r>
            <a:rPr lang="ru-RU" sz="2000" dirty="0" err="1">
              <a:latin typeface="Trebuchet MS" panose="020B0603020202020204" pitchFamily="34" charset="0"/>
            </a:rPr>
            <a:t>Коллаборация</a:t>
          </a:r>
          <a:r>
            <a:rPr lang="ru-RU" sz="2000" dirty="0">
              <a:latin typeface="Trebuchet MS" panose="020B0603020202020204" pitchFamily="34" charset="0"/>
            </a:rPr>
            <a:t> с международными экспертами и интеграция мирового опыта </a:t>
          </a:r>
        </a:p>
      </dgm:t>
    </dgm:pt>
    <dgm:pt modelId="{15870D81-C665-4260-AA45-7C8255F6AF35}" type="parTrans" cxnId="{58A8F334-EE98-4D10-80C1-FCC77ED5DE37}">
      <dgm:prSet custT="1"/>
      <dgm:spPr/>
      <dgm:t>
        <a:bodyPr/>
        <a:lstStyle/>
        <a:p>
          <a:endParaRPr lang="ru-RU" sz="1000">
            <a:latin typeface="Trebuchet MS" panose="020B0603020202020204" pitchFamily="34" charset="0"/>
          </a:endParaRPr>
        </a:p>
      </dgm:t>
    </dgm:pt>
    <dgm:pt modelId="{BD07E16A-E8EB-40D1-99B2-0E57AD3F6F40}" type="sibTrans" cxnId="{58A8F334-EE98-4D10-80C1-FCC77ED5DE37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4CFE9EBE-C5D5-4C67-AAA6-237E5E19A639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Разработка онлайн-курсов и </a:t>
          </a:r>
          <a:r>
            <a:rPr lang="ru-RU" sz="2000" dirty="0" err="1">
              <a:latin typeface="Trebuchet MS" panose="020B0603020202020204" pitchFamily="34" charset="0"/>
            </a:rPr>
            <a:t>вебинаров</a:t>
          </a:r>
          <a:r>
            <a:rPr lang="ru-RU" sz="2000" dirty="0">
              <a:latin typeface="Trebuchet MS" panose="020B0603020202020204" pitchFamily="34" charset="0"/>
            </a:rPr>
            <a:t> по инклюзивному образованию</a:t>
          </a:r>
        </a:p>
      </dgm:t>
    </dgm:pt>
    <dgm:pt modelId="{0A751E3D-982E-461C-BA13-E3161CA2E905}" type="parTrans" cxnId="{341626D8-D835-44AA-8D8F-9AAAA542E4CE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0DEF4CF8-FEB9-4E7A-B702-7472AAD31958}" type="sibTrans" cxnId="{341626D8-D835-44AA-8D8F-9AAAA542E4CE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D461D664-0A6A-4FAD-893A-16647FC48D6B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Внедрение искусственного интеллекта и адаптивных образовательных платформ для индивидуализации обучения </a:t>
          </a:r>
        </a:p>
      </dgm:t>
    </dgm:pt>
    <dgm:pt modelId="{11A43F4B-24E4-44D7-BBCF-13C41A02FD98}" type="parTrans" cxnId="{926DC7BD-AB33-4544-BC93-0CD44CE35035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4479C702-17C6-46C4-A3A2-B0E3115F297D}" type="sibTrans" cxnId="{926DC7BD-AB33-4544-BC93-0CD44CE35035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52EBA3A2-22B5-4B40-8574-66095F8FBAF4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Взаимодействие с зарубежными организациями для адаптации лучших практик</a:t>
          </a:r>
        </a:p>
      </dgm:t>
    </dgm:pt>
    <dgm:pt modelId="{44126E54-EBBC-45A4-A627-44B9C352DE4A}" type="parTrans" cxnId="{09A88EA5-019A-4906-9B6A-5417D493CE08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D907F2B9-A6BF-4E69-9AA0-9B62D8310C1B}" type="sibTrans" cxnId="{09A88EA5-019A-4906-9B6A-5417D493CE08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BA0BCFED-572E-41DF-A1D8-E52873461361}">
      <dgm:prSet custT="1"/>
      <dgm:spPr/>
      <dgm:t>
        <a:bodyPr/>
        <a:lstStyle/>
        <a:p>
          <a:r>
            <a:rPr lang="ru-RU" sz="2000" dirty="0">
              <a:latin typeface="Trebuchet MS" panose="020B0603020202020204" pitchFamily="34" charset="0"/>
            </a:rPr>
            <a:t>Развитие программ обмена опытом с зарубежными вузами</a:t>
          </a:r>
        </a:p>
      </dgm:t>
    </dgm:pt>
    <dgm:pt modelId="{465B9840-74C8-49D5-8F59-93AF77058427}" type="parTrans" cxnId="{EBEEF28B-2AF4-4B4F-8A14-13D91E6A419F}">
      <dgm:prSet custT="1"/>
      <dgm:spPr/>
      <dgm:t>
        <a:bodyPr/>
        <a:lstStyle/>
        <a:p>
          <a:endParaRPr lang="ru-RU" sz="600">
            <a:latin typeface="Trebuchet MS" panose="020B0603020202020204" pitchFamily="34" charset="0"/>
          </a:endParaRPr>
        </a:p>
      </dgm:t>
    </dgm:pt>
    <dgm:pt modelId="{5F06A27E-8246-4600-994E-EB69011C5209}" type="sibTrans" cxnId="{EBEEF28B-2AF4-4B4F-8A14-13D91E6A419F}">
      <dgm:prSet/>
      <dgm:spPr/>
      <dgm:t>
        <a:bodyPr/>
        <a:lstStyle/>
        <a:p>
          <a:endParaRPr lang="ru-RU" sz="2000">
            <a:latin typeface="Trebuchet MS" panose="020B0603020202020204" pitchFamily="34" charset="0"/>
          </a:endParaRPr>
        </a:p>
      </dgm:t>
    </dgm:pt>
    <dgm:pt modelId="{E455F33B-D066-4F21-8A14-75C41BE8B623}" type="pres">
      <dgm:prSet presAssocID="{D31FA72B-35DD-4298-995E-001796E5BDD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8F9B2E1-01FD-48AD-B36B-8E1166867A7D}" type="pres">
      <dgm:prSet presAssocID="{AA6484EA-7E8F-472C-BCDC-BD672E9F89FB}" presName="root1" presStyleCnt="0"/>
      <dgm:spPr/>
    </dgm:pt>
    <dgm:pt modelId="{AA4CD52E-48FB-4C6F-A9F5-2B93129CD9B1}" type="pres">
      <dgm:prSet presAssocID="{AA6484EA-7E8F-472C-BCDC-BD672E9F89FB}" presName="LevelOneTextNode" presStyleLbl="node0" presStyleIdx="0" presStyleCnt="1" custScaleY="114669">
        <dgm:presLayoutVars>
          <dgm:chPref val="3"/>
        </dgm:presLayoutVars>
      </dgm:prSet>
      <dgm:spPr/>
    </dgm:pt>
    <dgm:pt modelId="{A35AD0A5-F68E-413D-BC45-B23C73221FF7}" type="pres">
      <dgm:prSet presAssocID="{AA6484EA-7E8F-472C-BCDC-BD672E9F89FB}" presName="level2hierChild" presStyleCnt="0"/>
      <dgm:spPr/>
    </dgm:pt>
    <dgm:pt modelId="{21A417AE-9A50-41C0-B846-AD1C79CB079F}" type="pres">
      <dgm:prSet presAssocID="{A7DCEA66-1011-4B46-BB18-F984D8679F47}" presName="conn2-1" presStyleLbl="parChTrans1D2" presStyleIdx="0" presStyleCnt="2"/>
      <dgm:spPr/>
    </dgm:pt>
    <dgm:pt modelId="{8F3D9A73-55CB-4310-A9FD-A34A63A02834}" type="pres">
      <dgm:prSet presAssocID="{A7DCEA66-1011-4B46-BB18-F984D8679F47}" presName="connTx" presStyleLbl="parChTrans1D2" presStyleIdx="0" presStyleCnt="2"/>
      <dgm:spPr/>
    </dgm:pt>
    <dgm:pt modelId="{DE9A2DE3-72A8-4CA0-B60A-D336DAF042F0}" type="pres">
      <dgm:prSet presAssocID="{D63CAB3E-62D2-40AA-B9A4-9ACFAA183CF8}" presName="root2" presStyleCnt="0"/>
      <dgm:spPr/>
    </dgm:pt>
    <dgm:pt modelId="{954EEB14-960F-441F-9782-2C928490B45D}" type="pres">
      <dgm:prSet presAssocID="{D63CAB3E-62D2-40AA-B9A4-9ACFAA183CF8}" presName="LevelTwoTextNode" presStyleLbl="node2" presStyleIdx="0" presStyleCnt="2" custScaleX="156229">
        <dgm:presLayoutVars>
          <dgm:chPref val="3"/>
        </dgm:presLayoutVars>
      </dgm:prSet>
      <dgm:spPr/>
    </dgm:pt>
    <dgm:pt modelId="{5252B72D-8FE1-4F99-861F-15036B4FC5DC}" type="pres">
      <dgm:prSet presAssocID="{D63CAB3E-62D2-40AA-B9A4-9ACFAA183CF8}" presName="level3hierChild" presStyleCnt="0"/>
      <dgm:spPr/>
    </dgm:pt>
    <dgm:pt modelId="{D27687F2-919E-4FFF-8409-23596C037F80}" type="pres">
      <dgm:prSet presAssocID="{0A751E3D-982E-461C-BA13-E3161CA2E905}" presName="conn2-1" presStyleLbl="parChTrans1D3" presStyleIdx="0" presStyleCnt="4"/>
      <dgm:spPr/>
    </dgm:pt>
    <dgm:pt modelId="{DA6A377C-FCFA-4DBC-AB0B-3917CE960498}" type="pres">
      <dgm:prSet presAssocID="{0A751E3D-982E-461C-BA13-E3161CA2E905}" presName="connTx" presStyleLbl="parChTrans1D3" presStyleIdx="0" presStyleCnt="4"/>
      <dgm:spPr/>
    </dgm:pt>
    <dgm:pt modelId="{01CD31AA-7261-44BA-B6B4-F47F48475434}" type="pres">
      <dgm:prSet presAssocID="{4CFE9EBE-C5D5-4C67-AAA6-237E5E19A639}" presName="root2" presStyleCnt="0"/>
      <dgm:spPr/>
    </dgm:pt>
    <dgm:pt modelId="{44C0B46A-34A2-49A3-B79D-57E25874A711}" type="pres">
      <dgm:prSet presAssocID="{4CFE9EBE-C5D5-4C67-AAA6-237E5E19A639}" presName="LevelTwoTextNode" presStyleLbl="node3" presStyleIdx="0" presStyleCnt="4" custScaleX="278079">
        <dgm:presLayoutVars>
          <dgm:chPref val="3"/>
        </dgm:presLayoutVars>
      </dgm:prSet>
      <dgm:spPr/>
    </dgm:pt>
    <dgm:pt modelId="{BE3C9C07-ACE7-487A-99CF-2C1ED906BA4B}" type="pres">
      <dgm:prSet presAssocID="{4CFE9EBE-C5D5-4C67-AAA6-237E5E19A639}" presName="level3hierChild" presStyleCnt="0"/>
      <dgm:spPr/>
    </dgm:pt>
    <dgm:pt modelId="{326874FB-03E7-44C4-B894-45F039C020CF}" type="pres">
      <dgm:prSet presAssocID="{11A43F4B-24E4-44D7-BBCF-13C41A02FD98}" presName="conn2-1" presStyleLbl="parChTrans1D3" presStyleIdx="1" presStyleCnt="4"/>
      <dgm:spPr/>
    </dgm:pt>
    <dgm:pt modelId="{E235A191-0A9E-4C5E-BD06-EAF417E1E9D2}" type="pres">
      <dgm:prSet presAssocID="{11A43F4B-24E4-44D7-BBCF-13C41A02FD98}" presName="connTx" presStyleLbl="parChTrans1D3" presStyleIdx="1" presStyleCnt="4"/>
      <dgm:spPr/>
    </dgm:pt>
    <dgm:pt modelId="{E07E1E55-B364-49CD-AC17-B3D4F909BB54}" type="pres">
      <dgm:prSet presAssocID="{D461D664-0A6A-4FAD-893A-16647FC48D6B}" presName="root2" presStyleCnt="0"/>
      <dgm:spPr/>
    </dgm:pt>
    <dgm:pt modelId="{EC689361-E97C-4BA6-9CE9-26B5135A81B5}" type="pres">
      <dgm:prSet presAssocID="{D461D664-0A6A-4FAD-893A-16647FC48D6B}" presName="LevelTwoTextNode" presStyleLbl="node3" presStyleIdx="1" presStyleCnt="4" custScaleX="278079">
        <dgm:presLayoutVars>
          <dgm:chPref val="3"/>
        </dgm:presLayoutVars>
      </dgm:prSet>
      <dgm:spPr/>
    </dgm:pt>
    <dgm:pt modelId="{7595F455-5619-42EC-A20C-1C2436B201EB}" type="pres">
      <dgm:prSet presAssocID="{D461D664-0A6A-4FAD-893A-16647FC48D6B}" presName="level3hierChild" presStyleCnt="0"/>
      <dgm:spPr/>
    </dgm:pt>
    <dgm:pt modelId="{3A46FD07-41E9-4D3D-BB17-1F6437591CC4}" type="pres">
      <dgm:prSet presAssocID="{15870D81-C665-4260-AA45-7C8255F6AF35}" presName="conn2-1" presStyleLbl="parChTrans1D2" presStyleIdx="1" presStyleCnt="2"/>
      <dgm:spPr/>
    </dgm:pt>
    <dgm:pt modelId="{CE37AFDF-D739-48B1-9E0C-267A23B376FD}" type="pres">
      <dgm:prSet presAssocID="{15870D81-C665-4260-AA45-7C8255F6AF35}" presName="connTx" presStyleLbl="parChTrans1D2" presStyleIdx="1" presStyleCnt="2"/>
      <dgm:spPr/>
    </dgm:pt>
    <dgm:pt modelId="{6A9A2B06-D2AD-4F82-8F7B-58AA2C2EAE9A}" type="pres">
      <dgm:prSet presAssocID="{FAC47749-8B17-45FE-AC5C-8AA4AB4A709B}" presName="root2" presStyleCnt="0"/>
      <dgm:spPr/>
    </dgm:pt>
    <dgm:pt modelId="{4E5B94DB-EAF0-4A11-A1FE-3DF247D5A354}" type="pres">
      <dgm:prSet presAssocID="{FAC47749-8B17-45FE-AC5C-8AA4AB4A709B}" presName="LevelTwoTextNode" presStyleLbl="node2" presStyleIdx="1" presStyleCnt="2" custScaleX="155193">
        <dgm:presLayoutVars>
          <dgm:chPref val="3"/>
        </dgm:presLayoutVars>
      </dgm:prSet>
      <dgm:spPr/>
    </dgm:pt>
    <dgm:pt modelId="{26ADD5DA-DD91-49D7-B283-564A24FD5353}" type="pres">
      <dgm:prSet presAssocID="{FAC47749-8B17-45FE-AC5C-8AA4AB4A709B}" presName="level3hierChild" presStyleCnt="0"/>
      <dgm:spPr/>
    </dgm:pt>
    <dgm:pt modelId="{7642DF50-F97D-432F-9010-B320AAB9AF9D}" type="pres">
      <dgm:prSet presAssocID="{44126E54-EBBC-45A4-A627-44B9C352DE4A}" presName="conn2-1" presStyleLbl="parChTrans1D3" presStyleIdx="2" presStyleCnt="4"/>
      <dgm:spPr/>
    </dgm:pt>
    <dgm:pt modelId="{34D38FC2-70C8-4E40-B0E0-B8228D0CDFC7}" type="pres">
      <dgm:prSet presAssocID="{44126E54-EBBC-45A4-A627-44B9C352DE4A}" presName="connTx" presStyleLbl="parChTrans1D3" presStyleIdx="2" presStyleCnt="4"/>
      <dgm:spPr/>
    </dgm:pt>
    <dgm:pt modelId="{F71A6FE6-400F-4EDF-9B5D-BB9ED5C6A9E1}" type="pres">
      <dgm:prSet presAssocID="{52EBA3A2-22B5-4B40-8574-66095F8FBAF4}" presName="root2" presStyleCnt="0"/>
      <dgm:spPr/>
    </dgm:pt>
    <dgm:pt modelId="{849A6B1F-9CBD-4057-9FDC-2DD091FCF007}" type="pres">
      <dgm:prSet presAssocID="{52EBA3A2-22B5-4B40-8574-66095F8FBAF4}" presName="LevelTwoTextNode" presStyleLbl="node3" presStyleIdx="2" presStyleCnt="4" custScaleX="278556">
        <dgm:presLayoutVars>
          <dgm:chPref val="3"/>
        </dgm:presLayoutVars>
      </dgm:prSet>
      <dgm:spPr/>
    </dgm:pt>
    <dgm:pt modelId="{6EEA9D5B-5FC6-4FCC-A7D5-A8DC6A16AED3}" type="pres">
      <dgm:prSet presAssocID="{52EBA3A2-22B5-4B40-8574-66095F8FBAF4}" presName="level3hierChild" presStyleCnt="0"/>
      <dgm:spPr/>
    </dgm:pt>
    <dgm:pt modelId="{57D32611-7991-464F-9EC1-B8BEC27ECCA0}" type="pres">
      <dgm:prSet presAssocID="{465B9840-74C8-49D5-8F59-93AF77058427}" presName="conn2-1" presStyleLbl="parChTrans1D3" presStyleIdx="3" presStyleCnt="4"/>
      <dgm:spPr/>
    </dgm:pt>
    <dgm:pt modelId="{3306D2B8-3A65-4F83-8EE5-40EC55A7201F}" type="pres">
      <dgm:prSet presAssocID="{465B9840-74C8-49D5-8F59-93AF77058427}" presName="connTx" presStyleLbl="parChTrans1D3" presStyleIdx="3" presStyleCnt="4"/>
      <dgm:spPr/>
    </dgm:pt>
    <dgm:pt modelId="{CB6C15C3-4AD2-47AB-923A-59071A33B599}" type="pres">
      <dgm:prSet presAssocID="{BA0BCFED-572E-41DF-A1D8-E52873461361}" presName="root2" presStyleCnt="0"/>
      <dgm:spPr/>
    </dgm:pt>
    <dgm:pt modelId="{4187944E-BEA6-4A19-93CA-783725445577}" type="pres">
      <dgm:prSet presAssocID="{BA0BCFED-572E-41DF-A1D8-E52873461361}" presName="LevelTwoTextNode" presStyleLbl="node3" presStyleIdx="3" presStyleCnt="4" custScaleX="277617">
        <dgm:presLayoutVars>
          <dgm:chPref val="3"/>
        </dgm:presLayoutVars>
      </dgm:prSet>
      <dgm:spPr/>
    </dgm:pt>
    <dgm:pt modelId="{2C01A81B-128D-425F-839C-D1B69B9D920E}" type="pres">
      <dgm:prSet presAssocID="{BA0BCFED-572E-41DF-A1D8-E52873461361}" presName="level3hierChild" presStyleCnt="0"/>
      <dgm:spPr/>
    </dgm:pt>
  </dgm:ptLst>
  <dgm:cxnLst>
    <dgm:cxn modelId="{51518F07-36C7-43BF-AC29-5DA7D0A3ED15}" type="presOf" srcId="{0A751E3D-982E-461C-BA13-E3161CA2E905}" destId="{DA6A377C-FCFA-4DBC-AB0B-3917CE960498}" srcOrd="1" destOrd="0" presId="urn:microsoft.com/office/officeart/2008/layout/HorizontalMultiLevelHierarchy"/>
    <dgm:cxn modelId="{1867D00C-2AE6-4751-B3CF-0A572C576382}" srcId="{AA6484EA-7E8F-472C-BCDC-BD672E9F89FB}" destId="{D63CAB3E-62D2-40AA-B9A4-9ACFAA183CF8}" srcOrd="0" destOrd="0" parTransId="{A7DCEA66-1011-4B46-BB18-F984D8679F47}" sibTransId="{F122744C-382E-4156-BFE5-DA540A07EF4B}"/>
    <dgm:cxn modelId="{E3AB4F19-1355-435E-8EDD-76A0C0E4D796}" type="presOf" srcId="{A7DCEA66-1011-4B46-BB18-F984D8679F47}" destId="{8F3D9A73-55CB-4310-A9FD-A34A63A02834}" srcOrd="1" destOrd="0" presId="urn:microsoft.com/office/officeart/2008/layout/HorizontalMultiLevelHierarchy"/>
    <dgm:cxn modelId="{1010CA24-6452-4B3F-A9D8-7B3BD41C5C5C}" type="presOf" srcId="{52EBA3A2-22B5-4B40-8574-66095F8FBAF4}" destId="{849A6B1F-9CBD-4057-9FDC-2DD091FCF007}" srcOrd="0" destOrd="0" presId="urn:microsoft.com/office/officeart/2008/layout/HorizontalMultiLevelHierarchy"/>
    <dgm:cxn modelId="{C1AC6226-087C-454C-893A-A1A61DB20BCE}" type="presOf" srcId="{4CFE9EBE-C5D5-4C67-AAA6-237E5E19A639}" destId="{44C0B46A-34A2-49A3-B79D-57E25874A711}" srcOrd="0" destOrd="0" presId="urn:microsoft.com/office/officeart/2008/layout/HorizontalMultiLevelHierarchy"/>
    <dgm:cxn modelId="{0B810227-71D5-4206-830A-80BCD713250A}" type="presOf" srcId="{15870D81-C665-4260-AA45-7C8255F6AF35}" destId="{CE37AFDF-D739-48B1-9E0C-267A23B376FD}" srcOrd="1" destOrd="0" presId="urn:microsoft.com/office/officeart/2008/layout/HorizontalMultiLevelHierarchy"/>
    <dgm:cxn modelId="{2E197C34-3976-4DDA-93F9-1960741226B5}" type="presOf" srcId="{0A751E3D-982E-461C-BA13-E3161CA2E905}" destId="{D27687F2-919E-4FFF-8409-23596C037F80}" srcOrd="0" destOrd="0" presId="urn:microsoft.com/office/officeart/2008/layout/HorizontalMultiLevelHierarchy"/>
    <dgm:cxn modelId="{58A8F334-EE98-4D10-80C1-FCC77ED5DE37}" srcId="{AA6484EA-7E8F-472C-BCDC-BD672E9F89FB}" destId="{FAC47749-8B17-45FE-AC5C-8AA4AB4A709B}" srcOrd="1" destOrd="0" parTransId="{15870D81-C665-4260-AA45-7C8255F6AF35}" sibTransId="{BD07E16A-E8EB-40D1-99B2-0E57AD3F6F40}"/>
    <dgm:cxn modelId="{F414AA49-D771-40DA-818C-2C8DAC53F6EA}" type="presOf" srcId="{D63CAB3E-62D2-40AA-B9A4-9ACFAA183CF8}" destId="{954EEB14-960F-441F-9782-2C928490B45D}" srcOrd="0" destOrd="0" presId="urn:microsoft.com/office/officeart/2008/layout/HorizontalMultiLevelHierarchy"/>
    <dgm:cxn modelId="{EBEEF28B-2AF4-4B4F-8A14-13D91E6A419F}" srcId="{FAC47749-8B17-45FE-AC5C-8AA4AB4A709B}" destId="{BA0BCFED-572E-41DF-A1D8-E52873461361}" srcOrd="1" destOrd="0" parTransId="{465B9840-74C8-49D5-8F59-93AF77058427}" sibTransId="{5F06A27E-8246-4600-994E-EB69011C5209}"/>
    <dgm:cxn modelId="{B9CC8C91-06FA-4897-AAC4-20B20C35D804}" type="presOf" srcId="{11A43F4B-24E4-44D7-BBCF-13C41A02FD98}" destId="{326874FB-03E7-44C4-B894-45F039C020CF}" srcOrd="0" destOrd="0" presId="urn:microsoft.com/office/officeart/2008/layout/HorizontalMultiLevelHierarchy"/>
    <dgm:cxn modelId="{4E0A3192-CC8E-404C-B4D6-6D6E71FEC94F}" type="presOf" srcId="{15870D81-C665-4260-AA45-7C8255F6AF35}" destId="{3A46FD07-41E9-4D3D-BB17-1F6437591CC4}" srcOrd="0" destOrd="0" presId="urn:microsoft.com/office/officeart/2008/layout/HorizontalMultiLevelHierarchy"/>
    <dgm:cxn modelId="{3809259B-4929-48D5-A17C-C8AD70893112}" type="presOf" srcId="{44126E54-EBBC-45A4-A627-44B9C352DE4A}" destId="{7642DF50-F97D-432F-9010-B320AAB9AF9D}" srcOrd="0" destOrd="0" presId="urn:microsoft.com/office/officeart/2008/layout/HorizontalMultiLevelHierarchy"/>
    <dgm:cxn modelId="{EBE6AB9F-D957-4339-AF0F-D0323650665E}" type="presOf" srcId="{AA6484EA-7E8F-472C-BCDC-BD672E9F89FB}" destId="{AA4CD52E-48FB-4C6F-A9F5-2B93129CD9B1}" srcOrd="0" destOrd="0" presId="urn:microsoft.com/office/officeart/2008/layout/HorizontalMultiLevelHierarchy"/>
    <dgm:cxn modelId="{09A88EA5-019A-4906-9B6A-5417D493CE08}" srcId="{FAC47749-8B17-45FE-AC5C-8AA4AB4A709B}" destId="{52EBA3A2-22B5-4B40-8574-66095F8FBAF4}" srcOrd="0" destOrd="0" parTransId="{44126E54-EBBC-45A4-A627-44B9C352DE4A}" sibTransId="{D907F2B9-A6BF-4E69-9AA0-9B62D8310C1B}"/>
    <dgm:cxn modelId="{F7D526A8-F683-429F-A2E1-7A20C2A7A780}" type="presOf" srcId="{FAC47749-8B17-45FE-AC5C-8AA4AB4A709B}" destId="{4E5B94DB-EAF0-4A11-A1FE-3DF247D5A354}" srcOrd="0" destOrd="0" presId="urn:microsoft.com/office/officeart/2008/layout/HorizontalMultiLevelHierarchy"/>
    <dgm:cxn modelId="{55EA4BB0-D336-4ED1-B3A7-3A1A19749F35}" type="presOf" srcId="{D31FA72B-35DD-4298-995E-001796E5BDDE}" destId="{E455F33B-D066-4F21-8A14-75C41BE8B623}" srcOrd="0" destOrd="0" presId="urn:microsoft.com/office/officeart/2008/layout/HorizontalMultiLevelHierarchy"/>
    <dgm:cxn modelId="{8B0F01B6-D21D-4DDC-AAFE-8F5A6E2A70D8}" type="presOf" srcId="{BA0BCFED-572E-41DF-A1D8-E52873461361}" destId="{4187944E-BEA6-4A19-93CA-783725445577}" srcOrd="0" destOrd="0" presId="urn:microsoft.com/office/officeart/2008/layout/HorizontalMultiLevelHierarchy"/>
    <dgm:cxn modelId="{4BF477BA-2F84-44C0-93D8-7BB21EB380EC}" type="presOf" srcId="{11A43F4B-24E4-44D7-BBCF-13C41A02FD98}" destId="{E235A191-0A9E-4C5E-BD06-EAF417E1E9D2}" srcOrd="1" destOrd="0" presId="urn:microsoft.com/office/officeart/2008/layout/HorizontalMultiLevelHierarchy"/>
    <dgm:cxn modelId="{926DC7BD-AB33-4544-BC93-0CD44CE35035}" srcId="{D63CAB3E-62D2-40AA-B9A4-9ACFAA183CF8}" destId="{D461D664-0A6A-4FAD-893A-16647FC48D6B}" srcOrd="1" destOrd="0" parTransId="{11A43F4B-24E4-44D7-BBCF-13C41A02FD98}" sibTransId="{4479C702-17C6-46C4-A3A2-B0E3115F297D}"/>
    <dgm:cxn modelId="{DB8A00CF-2048-4E62-A4F2-333B01CE99DD}" type="presOf" srcId="{465B9840-74C8-49D5-8F59-93AF77058427}" destId="{3306D2B8-3A65-4F83-8EE5-40EC55A7201F}" srcOrd="1" destOrd="0" presId="urn:microsoft.com/office/officeart/2008/layout/HorizontalMultiLevelHierarchy"/>
    <dgm:cxn modelId="{341626D8-D835-44AA-8D8F-9AAAA542E4CE}" srcId="{D63CAB3E-62D2-40AA-B9A4-9ACFAA183CF8}" destId="{4CFE9EBE-C5D5-4C67-AAA6-237E5E19A639}" srcOrd="0" destOrd="0" parTransId="{0A751E3D-982E-461C-BA13-E3161CA2E905}" sibTransId="{0DEF4CF8-FEB9-4E7A-B702-7472AAD31958}"/>
    <dgm:cxn modelId="{BD84B7E9-4F89-4A7B-BBDA-A538AFB9BFEC}" type="presOf" srcId="{44126E54-EBBC-45A4-A627-44B9C352DE4A}" destId="{34D38FC2-70C8-4E40-B0E0-B8228D0CDFC7}" srcOrd="1" destOrd="0" presId="urn:microsoft.com/office/officeart/2008/layout/HorizontalMultiLevelHierarchy"/>
    <dgm:cxn modelId="{D0FCA7EB-2BA4-427A-85B8-80DF067B5143}" type="presOf" srcId="{465B9840-74C8-49D5-8F59-93AF77058427}" destId="{57D32611-7991-464F-9EC1-B8BEC27ECCA0}" srcOrd="0" destOrd="0" presId="urn:microsoft.com/office/officeart/2008/layout/HorizontalMultiLevelHierarchy"/>
    <dgm:cxn modelId="{5208F3EB-C3D5-4BB3-9821-DD6E66F14EDF}" type="presOf" srcId="{D461D664-0A6A-4FAD-893A-16647FC48D6B}" destId="{EC689361-E97C-4BA6-9CE9-26B5135A81B5}" srcOrd="0" destOrd="0" presId="urn:microsoft.com/office/officeart/2008/layout/HorizontalMultiLevelHierarchy"/>
    <dgm:cxn modelId="{F5D740EC-36AE-4302-939A-45216CE85334}" srcId="{D31FA72B-35DD-4298-995E-001796E5BDDE}" destId="{AA6484EA-7E8F-472C-BCDC-BD672E9F89FB}" srcOrd="0" destOrd="0" parTransId="{067F2D2F-BC9C-485C-A730-DABEA7B1B5BF}" sibTransId="{B759211F-9578-4383-A430-1E1AA4F0BC8D}"/>
    <dgm:cxn modelId="{6AB36AFE-EB51-4F6E-906A-23117B9FC3B1}" type="presOf" srcId="{A7DCEA66-1011-4B46-BB18-F984D8679F47}" destId="{21A417AE-9A50-41C0-B846-AD1C79CB079F}" srcOrd="0" destOrd="0" presId="urn:microsoft.com/office/officeart/2008/layout/HorizontalMultiLevelHierarchy"/>
    <dgm:cxn modelId="{AC8CEC68-97BF-4AD6-9006-EDAE4E16D5FF}" type="presParOf" srcId="{E455F33B-D066-4F21-8A14-75C41BE8B623}" destId="{68F9B2E1-01FD-48AD-B36B-8E1166867A7D}" srcOrd="0" destOrd="0" presId="urn:microsoft.com/office/officeart/2008/layout/HorizontalMultiLevelHierarchy"/>
    <dgm:cxn modelId="{B14C9E58-7131-470E-8564-EC7C245C2158}" type="presParOf" srcId="{68F9B2E1-01FD-48AD-B36B-8E1166867A7D}" destId="{AA4CD52E-48FB-4C6F-A9F5-2B93129CD9B1}" srcOrd="0" destOrd="0" presId="urn:microsoft.com/office/officeart/2008/layout/HorizontalMultiLevelHierarchy"/>
    <dgm:cxn modelId="{122084A6-95AE-41D9-9445-464CABAE6232}" type="presParOf" srcId="{68F9B2E1-01FD-48AD-B36B-8E1166867A7D}" destId="{A35AD0A5-F68E-413D-BC45-B23C73221FF7}" srcOrd="1" destOrd="0" presId="urn:microsoft.com/office/officeart/2008/layout/HorizontalMultiLevelHierarchy"/>
    <dgm:cxn modelId="{CC1D26EF-8A67-489D-B1DF-E3B5941919BE}" type="presParOf" srcId="{A35AD0A5-F68E-413D-BC45-B23C73221FF7}" destId="{21A417AE-9A50-41C0-B846-AD1C79CB079F}" srcOrd="0" destOrd="0" presId="urn:microsoft.com/office/officeart/2008/layout/HorizontalMultiLevelHierarchy"/>
    <dgm:cxn modelId="{5D553A60-D760-4370-B484-A40AAA46B249}" type="presParOf" srcId="{21A417AE-9A50-41C0-B846-AD1C79CB079F}" destId="{8F3D9A73-55CB-4310-A9FD-A34A63A02834}" srcOrd="0" destOrd="0" presId="urn:microsoft.com/office/officeart/2008/layout/HorizontalMultiLevelHierarchy"/>
    <dgm:cxn modelId="{03DBF7E2-4CDB-4139-BAA9-7C9BBAA1F321}" type="presParOf" srcId="{A35AD0A5-F68E-413D-BC45-B23C73221FF7}" destId="{DE9A2DE3-72A8-4CA0-B60A-D336DAF042F0}" srcOrd="1" destOrd="0" presId="urn:microsoft.com/office/officeart/2008/layout/HorizontalMultiLevelHierarchy"/>
    <dgm:cxn modelId="{F54209AD-2538-4E79-A691-027FCF70A86F}" type="presParOf" srcId="{DE9A2DE3-72A8-4CA0-B60A-D336DAF042F0}" destId="{954EEB14-960F-441F-9782-2C928490B45D}" srcOrd="0" destOrd="0" presId="urn:microsoft.com/office/officeart/2008/layout/HorizontalMultiLevelHierarchy"/>
    <dgm:cxn modelId="{E2346FD1-1E13-4464-B1BC-8F750881EB5A}" type="presParOf" srcId="{DE9A2DE3-72A8-4CA0-B60A-D336DAF042F0}" destId="{5252B72D-8FE1-4F99-861F-15036B4FC5DC}" srcOrd="1" destOrd="0" presId="urn:microsoft.com/office/officeart/2008/layout/HorizontalMultiLevelHierarchy"/>
    <dgm:cxn modelId="{DD0EE23E-6084-498D-A957-7A6891C55037}" type="presParOf" srcId="{5252B72D-8FE1-4F99-861F-15036B4FC5DC}" destId="{D27687F2-919E-4FFF-8409-23596C037F80}" srcOrd="0" destOrd="0" presId="urn:microsoft.com/office/officeart/2008/layout/HorizontalMultiLevelHierarchy"/>
    <dgm:cxn modelId="{671B8B31-39BD-49B2-BC0A-1497928AA8E0}" type="presParOf" srcId="{D27687F2-919E-4FFF-8409-23596C037F80}" destId="{DA6A377C-FCFA-4DBC-AB0B-3917CE960498}" srcOrd="0" destOrd="0" presId="urn:microsoft.com/office/officeart/2008/layout/HorizontalMultiLevelHierarchy"/>
    <dgm:cxn modelId="{09EA1EC1-A05C-4496-A0EB-CFAD43E22B21}" type="presParOf" srcId="{5252B72D-8FE1-4F99-861F-15036B4FC5DC}" destId="{01CD31AA-7261-44BA-B6B4-F47F48475434}" srcOrd="1" destOrd="0" presId="urn:microsoft.com/office/officeart/2008/layout/HorizontalMultiLevelHierarchy"/>
    <dgm:cxn modelId="{6A1EBD86-DA7D-4639-AF0B-150450C4E8BF}" type="presParOf" srcId="{01CD31AA-7261-44BA-B6B4-F47F48475434}" destId="{44C0B46A-34A2-49A3-B79D-57E25874A711}" srcOrd="0" destOrd="0" presId="urn:microsoft.com/office/officeart/2008/layout/HorizontalMultiLevelHierarchy"/>
    <dgm:cxn modelId="{70036548-89EB-44B1-AA47-FE68AA46C353}" type="presParOf" srcId="{01CD31AA-7261-44BA-B6B4-F47F48475434}" destId="{BE3C9C07-ACE7-487A-99CF-2C1ED906BA4B}" srcOrd="1" destOrd="0" presId="urn:microsoft.com/office/officeart/2008/layout/HorizontalMultiLevelHierarchy"/>
    <dgm:cxn modelId="{7C0BE1A1-9E97-4E6E-AE1D-3639DE85147E}" type="presParOf" srcId="{5252B72D-8FE1-4F99-861F-15036B4FC5DC}" destId="{326874FB-03E7-44C4-B894-45F039C020CF}" srcOrd="2" destOrd="0" presId="urn:microsoft.com/office/officeart/2008/layout/HorizontalMultiLevelHierarchy"/>
    <dgm:cxn modelId="{DE1ECB5B-D245-4221-B71C-F4B9FA4B3C7E}" type="presParOf" srcId="{326874FB-03E7-44C4-B894-45F039C020CF}" destId="{E235A191-0A9E-4C5E-BD06-EAF417E1E9D2}" srcOrd="0" destOrd="0" presId="urn:microsoft.com/office/officeart/2008/layout/HorizontalMultiLevelHierarchy"/>
    <dgm:cxn modelId="{F25B57FE-6DBE-4EC7-A6B9-B433A71D2879}" type="presParOf" srcId="{5252B72D-8FE1-4F99-861F-15036B4FC5DC}" destId="{E07E1E55-B364-49CD-AC17-B3D4F909BB54}" srcOrd="3" destOrd="0" presId="urn:microsoft.com/office/officeart/2008/layout/HorizontalMultiLevelHierarchy"/>
    <dgm:cxn modelId="{246A61B2-E91C-405F-B9DF-D5D9502FAD27}" type="presParOf" srcId="{E07E1E55-B364-49CD-AC17-B3D4F909BB54}" destId="{EC689361-E97C-4BA6-9CE9-26B5135A81B5}" srcOrd="0" destOrd="0" presId="urn:microsoft.com/office/officeart/2008/layout/HorizontalMultiLevelHierarchy"/>
    <dgm:cxn modelId="{D0CA810B-3700-4FF5-9CA8-756517B4A106}" type="presParOf" srcId="{E07E1E55-B364-49CD-AC17-B3D4F909BB54}" destId="{7595F455-5619-42EC-A20C-1C2436B201EB}" srcOrd="1" destOrd="0" presId="urn:microsoft.com/office/officeart/2008/layout/HorizontalMultiLevelHierarchy"/>
    <dgm:cxn modelId="{16934608-F9FB-4F46-8C20-DDBB46C920C8}" type="presParOf" srcId="{A35AD0A5-F68E-413D-BC45-B23C73221FF7}" destId="{3A46FD07-41E9-4D3D-BB17-1F6437591CC4}" srcOrd="2" destOrd="0" presId="urn:microsoft.com/office/officeart/2008/layout/HorizontalMultiLevelHierarchy"/>
    <dgm:cxn modelId="{8E4F529C-141D-4B2A-B7DB-BD1AC97540E7}" type="presParOf" srcId="{3A46FD07-41E9-4D3D-BB17-1F6437591CC4}" destId="{CE37AFDF-D739-48B1-9E0C-267A23B376FD}" srcOrd="0" destOrd="0" presId="urn:microsoft.com/office/officeart/2008/layout/HorizontalMultiLevelHierarchy"/>
    <dgm:cxn modelId="{ACE55163-BB16-487F-AD3E-68CAE335D00F}" type="presParOf" srcId="{A35AD0A5-F68E-413D-BC45-B23C73221FF7}" destId="{6A9A2B06-D2AD-4F82-8F7B-58AA2C2EAE9A}" srcOrd="3" destOrd="0" presId="urn:microsoft.com/office/officeart/2008/layout/HorizontalMultiLevelHierarchy"/>
    <dgm:cxn modelId="{22AAA659-DAA7-4E8D-B08F-6A05D12B8FC2}" type="presParOf" srcId="{6A9A2B06-D2AD-4F82-8F7B-58AA2C2EAE9A}" destId="{4E5B94DB-EAF0-4A11-A1FE-3DF247D5A354}" srcOrd="0" destOrd="0" presId="urn:microsoft.com/office/officeart/2008/layout/HorizontalMultiLevelHierarchy"/>
    <dgm:cxn modelId="{6B52246F-5466-4C72-8BE0-1AED347B5B9A}" type="presParOf" srcId="{6A9A2B06-D2AD-4F82-8F7B-58AA2C2EAE9A}" destId="{26ADD5DA-DD91-49D7-B283-564A24FD5353}" srcOrd="1" destOrd="0" presId="urn:microsoft.com/office/officeart/2008/layout/HorizontalMultiLevelHierarchy"/>
    <dgm:cxn modelId="{1D9EEC72-B383-4FB4-BA20-0D88C1D33252}" type="presParOf" srcId="{26ADD5DA-DD91-49D7-B283-564A24FD5353}" destId="{7642DF50-F97D-432F-9010-B320AAB9AF9D}" srcOrd="0" destOrd="0" presId="urn:microsoft.com/office/officeart/2008/layout/HorizontalMultiLevelHierarchy"/>
    <dgm:cxn modelId="{45EFE717-76FA-4CF7-8E61-794A1165D69C}" type="presParOf" srcId="{7642DF50-F97D-432F-9010-B320AAB9AF9D}" destId="{34D38FC2-70C8-4E40-B0E0-B8228D0CDFC7}" srcOrd="0" destOrd="0" presId="urn:microsoft.com/office/officeart/2008/layout/HorizontalMultiLevelHierarchy"/>
    <dgm:cxn modelId="{E5818CD9-1A4B-4718-B4E2-57F82C10C7E9}" type="presParOf" srcId="{26ADD5DA-DD91-49D7-B283-564A24FD5353}" destId="{F71A6FE6-400F-4EDF-9B5D-BB9ED5C6A9E1}" srcOrd="1" destOrd="0" presId="urn:microsoft.com/office/officeart/2008/layout/HorizontalMultiLevelHierarchy"/>
    <dgm:cxn modelId="{327DDCBF-DA47-4296-A5F6-F4649C4CF558}" type="presParOf" srcId="{F71A6FE6-400F-4EDF-9B5D-BB9ED5C6A9E1}" destId="{849A6B1F-9CBD-4057-9FDC-2DD091FCF007}" srcOrd="0" destOrd="0" presId="urn:microsoft.com/office/officeart/2008/layout/HorizontalMultiLevelHierarchy"/>
    <dgm:cxn modelId="{03D3FB62-2CBE-4219-9740-99858D8A5225}" type="presParOf" srcId="{F71A6FE6-400F-4EDF-9B5D-BB9ED5C6A9E1}" destId="{6EEA9D5B-5FC6-4FCC-A7D5-A8DC6A16AED3}" srcOrd="1" destOrd="0" presId="urn:microsoft.com/office/officeart/2008/layout/HorizontalMultiLevelHierarchy"/>
    <dgm:cxn modelId="{E9C82F7F-9936-4FA7-8F90-AC4BDE17CEC4}" type="presParOf" srcId="{26ADD5DA-DD91-49D7-B283-564A24FD5353}" destId="{57D32611-7991-464F-9EC1-B8BEC27ECCA0}" srcOrd="2" destOrd="0" presId="urn:microsoft.com/office/officeart/2008/layout/HorizontalMultiLevelHierarchy"/>
    <dgm:cxn modelId="{35588950-97A3-41C9-8861-32DC86007200}" type="presParOf" srcId="{57D32611-7991-464F-9EC1-B8BEC27ECCA0}" destId="{3306D2B8-3A65-4F83-8EE5-40EC55A7201F}" srcOrd="0" destOrd="0" presId="urn:microsoft.com/office/officeart/2008/layout/HorizontalMultiLevelHierarchy"/>
    <dgm:cxn modelId="{88A25CD9-5BA5-4C70-AA7C-F719835A62EB}" type="presParOf" srcId="{26ADD5DA-DD91-49D7-B283-564A24FD5353}" destId="{CB6C15C3-4AD2-47AB-923A-59071A33B599}" srcOrd="3" destOrd="0" presId="urn:microsoft.com/office/officeart/2008/layout/HorizontalMultiLevelHierarchy"/>
    <dgm:cxn modelId="{57213F26-2DEE-450C-B116-B744A4364AF4}" type="presParOf" srcId="{CB6C15C3-4AD2-47AB-923A-59071A33B599}" destId="{4187944E-BEA6-4A19-93CA-783725445577}" srcOrd="0" destOrd="0" presId="urn:microsoft.com/office/officeart/2008/layout/HorizontalMultiLevelHierarchy"/>
    <dgm:cxn modelId="{7D571836-95EE-4E07-B99F-0F13BF85465A}" type="presParOf" srcId="{CB6C15C3-4AD2-47AB-923A-59071A33B599}" destId="{2C01A81B-128D-425F-839C-D1B69B9D920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05CEB6F-C19C-4E9E-B8D8-3EC7939FE24C}" type="doc">
      <dgm:prSet loTypeId="urn:microsoft.com/office/officeart/2005/8/layout/vList6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822DE98-19CB-45BA-9E1E-01FFA55D304C}">
      <dgm:prSet phldrT="[Текст]"/>
      <dgm:spPr/>
      <dgm:t>
        <a:bodyPr/>
        <a:lstStyle/>
        <a:p>
          <a:r>
            <a:rPr lang="ru-RU" dirty="0">
              <a:latin typeface="Trebuchet MS" panose="020B0603020202020204" pitchFamily="34" charset="0"/>
            </a:rPr>
            <a:t>Для контроля и повышения качества образовательных программ, направленных на подготовку специалистов в области инклюзивного образования, используются следующие метрики:</a:t>
          </a:r>
        </a:p>
      </dgm:t>
    </dgm:pt>
    <dgm:pt modelId="{7BF5DDA4-3078-4C85-8A1D-2394AD543FB5}" type="parTrans" cxnId="{428325F4-8C3B-4E09-8147-502DDDF218D3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09FE5B5D-A119-49AD-A67F-CB86E71B524A}" type="sibTrans" cxnId="{428325F4-8C3B-4E09-8147-502DDDF218D3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C0AB370A-B31A-4DFB-9DA6-21FE6E0E53DD}">
      <dgm:prSet phldrT="[Текст]"/>
      <dgm:spPr/>
      <dgm:t>
        <a:bodyPr/>
        <a:lstStyle/>
        <a:p>
          <a:pPr algn="l"/>
          <a:r>
            <a:rPr lang="ru-RU" dirty="0">
              <a:latin typeface="Trebuchet MS" panose="020B0603020202020204" pitchFamily="34" charset="0"/>
            </a:rPr>
            <a:t>Успеваемость и результаты аттестации студентов педагогических вузов</a:t>
          </a:r>
        </a:p>
      </dgm:t>
    </dgm:pt>
    <dgm:pt modelId="{7BBC0596-4AED-4DE3-A1C1-BF359332EA39}" type="parTrans" cxnId="{A199568E-829A-49FB-BA65-53D797527304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0587F317-221B-467F-993B-655F434162DF}" type="sibTrans" cxnId="{A199568E-829A-49FB-BA65-53D797527304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057E1C83-92B1-4500-8026-2A54D9ECEF15}">
      <dgm:prSet phldrT="[Текст]"/>
      <dgm:spPr/>
      <dgm:t>
        <a:bodyPr/>
        <a:lstStyle/>
        <a:p>
          <a:pPr algn="l"/>
          <a:r>
            <a:rPr lang="ru-RU" dirty="0">
              <a:latin typeface="Trebuchet MS" panose="020B0603020202020204" pitchFamily="34" charset="0"/>
            </a:rPr>
            <a:t>Доля выпускников, трудоустроенных в сфере инклюзивного образования</a:t>
          </a:r>
        </a:p>
      </dgm:t>
    </dgm:pt>
    <dgm:pt modelId="{619DA65D-7E48-46B2-8164-42BA23D9EE5F}" type="parTrans" cxnId="{215295E2-58E3-48C4-8A90-926F01F34C95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EC83F404-098D-4B26-AA05-A9898AB66A23}" type="sibTrans" cxnId="{215295E2-58E3-48C4-8A90-926F01F34C95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7A1E8815-95F2-4A55-8826-D271772215FA}">
      <dgm:prSet phldrT="[Текст]"/>
      <dgm:spPr/>
      <dgm:t>
        <a:bodyPr/>
        <a:lstStyle/>
        <a:p>
          <a:pPr algn="l"/>
          <a:r>
            <a:rPr lang="ru-RU" dirty="0">
              <a:latin typeface="Trebuchet MS" panose="020B0603020202020204" pitchFamily="34" charset="0"/>
            </a:rPr>
            <a:t>Обратная связь от родителей, школ и специалистов о компетентности педагога</a:t>
          </a:r>
        </a:p>
      </dgm:t>
    </dgm:pt>
    <dgm:pt modelId="{2A711690-AE05-4EC7-B86D-C2E5B84E39C9}" type="parTrans" cxnId="{0701B68E-44E5-477C-AC9F-8021CD541228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B2C19BB5-E833-40EB-9074-0D1CF840A5C2}" type="sibTrans" cxnId="{0701B68E-44E5-477C-AC9F-8021CD541228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C0FC6F45-D0FC-4EDF-A949-7DCA08FD9ADE}">
      <dgm:prSet phldrT="[Текст]"/>
      <dgm:spPr/>
      <dgm:t>
        <a:bodyPr/>
        <a:lstStyle/>
        <a:p>
          <a:pPr algn="just"/>
          <a:r>
            <a:rPr lang="ru-RU" dirty="0">
              <a:latin typeface="Trebuchet MS" panose="020B0603020202020204" pitchFamily="34" charset="0"/>
            </a:rPr>
            <a:t>Степень вовлеченности педагогов в непрерывное профессиональное развитие</a:t>
          </a:r>
        </a:p>
      </dgm:t>
    </dgm:pt>
    <dgm:pt modelId="{41DA3B7B-6490-452A-BAF6-77C5C1021364}" type="parTrans" cxnId="{18CE3ED6-6935-471B-BEA9-F20584325279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37035FA9-7A44-47A0-9E1F-880D4E0E9420}" type="sibTrans" cxnId="{18CE3ED6-6935-471B-BEA9-F20584325279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A98D34B2-88D8-4AC8-907D-68BFF0B3E599}" type="pres">
      <dgm:prSet presAssocID="{905CEB6F-C19C-4E9E-B8D8-3EC7939FE24C}" presName="Name0" presStyleCnt="0">
        <dgm:presLayoutVars>
          <dgm:dir/>
          <dgm:animLvl val="lvl"/>
          <dgm:resizeHandles/>
        </dgm:presLayoutVars>
      </dgm:prSet>
      <dgm:spPr/>
    </dgm:pt>
    <dgm:pt modelId="{2D8F84AA-E9F9-4FC5-AB71-CEC91ADE51E1}" type="pres">
      <dgm:prSet presAssocID="{5822DE98-19CB-45BA-9E1E-01FFA55D304C}" presName="linNode" presStyleCnt="0"/>
      <dgm:spPr/>
    </dgm:pt>
    <dgm:pt modelId="{E34A296E-49C3-4F5C-8C06-F82136BFE173}" type="pres">
      <dgm:prSet presAssocID="{5822DE98-19CB-45BA-9E1E-01FFA55D304C}" presName="parentShp" presStyleLbl="node1" presStyleIdx="0" presStyleCnt="1">
        <dgm:presLayoutVars>
          <dgm:bulletEnabled val="1"/>
        </dgm:presLayoutVars>
      </dgm:prSet>
      <dgm:spPr/>
    </dgm:pt>
    <dgm:pt modelId="{1C22E335-04A7-4BEE-9FC2-62FBCFB3F17C}" type="pres">
      <dgm:prSet presAssocID="{5822DE98-19CB-45BA-9E1E-01FFA55D304C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F45110D-A99A-45C1-B725-93DBED7BD299}" type="presOf" srcId="{057E1C83-92B1-4500-8026-2A54D9ECEF15}" destId="{1C22E335-04A7-4BEE-9FC2-62FBCFB3F17C}" srcOrd="0" destOrd="1" presId="urn:microsoft.com/office/officeart/2005/8/layout/vList6"/>
    <dgm:cxn modelId="{C62D3527-EC75-4130-B239-8558D05B7BCB}" type="presOf" srcId="{C0AB370A-B31A-4DFB-9DA6-21FE6E0E53DD}" destId="{1C22E335-04A7-4BEE-9FC2-62FBCFB3F17C}" srcOrd="0" destOrd="0" presId="urn:microsoft.com/office/officeart/2005/8/layout/vList6"/>
    <dgm:cxn modelId="{9F86255D-1B85-4F17-8787-8D90396D43BE}" type="presOf" srcId="{905CEB6F-C19C-4E9E-B8D8-3EC7939FE24C}" destId="{A98D34B2-88D8-4AC8-907D-68BFF0B3E599}" srcOrd="0" destOrd="0" presId="urn:microsoft.com/office/officeart/2005/8/layout/vList6"/>
    <dgm:cxn modelId="{E12BFA4C-8492-4D2E-AC7D-9D7EF3D84800}" type="presOf" srcId="{5822DE98-19CB-45BA-9E1E-01FFA55D304C}" destId="{E34A296E-49C3-4F5C-8C06-F82136BFE173}" srcOrd="0" destOrd="0" presId="urn:microsoft.com/office/officeart/2005/8/layout/vList6"/>
    <dgm:cxn modelId="{D6D5B44D-AE40-4C4F-A104-A900269AD6A0}" type="presOf" srcId="{7A1E8815-95F2-4A55-8826-D271772215FA}" destId="{1C22E335-04A7-4BEE-9FC2-62FBCFB3F17C}" srcOrd="0" destOrd="2" presId="urn:microsoft.com/office/officeart/2005/8/layout/vList6"/>
    <dgm:cxn modelId="{40BC6889-75D2-404F-BE60-0D3500524CAD}" type="presOf" srcId="{C0FC6F45-D0FC-4EDF-A949-7DCA08FD9ADE}" destId="{1C22E335-04A7-4BEE-9FC2-62FBCFB3F17C}" srcOrd="0" destOrd="3" presId="urn:microsoft.com/office/officeart/2005/8/layout/vList6"/>
    <dgm:cxn modelId="{A199568E-829A-49FB-BA65-53D797527304}" srcId="{5822DE98-19CB-45BA-9E1E-01FFA55D304C}" destId="{C0AB370A-B31A-4DFB-9DA6-21FE6E0E53DD}" srcOrd="0" destOrd="0" parTransId="{7BBC0596-4AED-4DE3-A1C1-BF359332EA39}" sibTransId="{0587F317-221B-467F-993B-655F434162DF}"/>
    <dgm:cxn modelId="{0701B68E-44E5-477C-AC9F-8021CD541228}" srcId="{5822DE98-19CB-45BA-9E1E-01FFA55D304C}" destId="{7A1E8815-95F2-4A55-8826-D271772215FA}" srcOrd="2" destOrd="0" parTransId="{2A711690-AE05-4EC7-B86D-C2E5B84E39C9}" sibTransId="{B2C19BB5-E833-40EB-9074-0D1CF840A5C2}"/>
    <dgm:cxn modelId="{18CE3ED6-6935-471B-BEA9-F20584325279}" srcId="{5822DE98-19CB-45BA-9E1E-01FFA55D304C}" destId="{C0FC6F45-D0FC-4EDF-A949-7DCA08FD9ADE}" srcOrd="3" destOrd="0" parTransId="{41DA3B7B-6490-452A-BAF6-77C5C1021364}" sibTransId="{37035FA9-7A44-47A0-9E1F-880D4E0E9420}"/>
    <dgm:cxn modelId="{215295E2-58E3-48C4-8A90-926F01F34C95}" srcId="{5822DE98-19CB-45BA-9E1E-01FFA55D304C}" destId="{057E1C83-92B1-4500-8026-2A54D9ECEF15}" srcOrd="1" destOrd="0" parTransId="{619DA65D-7E48-46B2-8164-42BA23D9EE5F}" sibTransId="{EC83F404-098D-4B26-AA05-A9898AB66A23}"/>
    <dgm:cxn modelId="{428325F4-8C3B-4E09-8147-502DDDF218D3}" srcId="{905CEB6F-C19C-4E9E-B8D8-3EC7939FE24C}" destId="{5822DE98-19CB-45BA-9E1E-01FFA55D304C}" srcOrd="0" destOrd="0" parTransId="{7BF5DDA4-3078-4C85-8A1D-2394AD543FB5}" sibTransId="{09FE5B5D-A119-49AD-A67F-CB86E71B524A}"/>
    <dgm:cxn modelId="{DFCD0861-96B7-499F-AD2D-10A3DD8D64A1}" type="presParOf" srcId="{A98D34B2-88D8-4AC8-907D-68BFF0B3E599}" destId="{2D8F84AA-E9F9-4FC5-AB71-CEC91ADE51E1}" srcOrd="0" destOrd="0" presId="urn:microsoft.com/office/officeart/2005/8/layout/vList6"/>
    <dgm:cxn modelId="{7BC96D95-7DD5-43B8-91CF-8E3B92214F7E}" type="presParOf" srcId="{2D8F84AA-E9F9-4FC5-AB71-CEC91ADE51E1}" destId="{E34A296E-49C3-4F5C-8C06-F82136BFE173}" srcOrd="0" destOrd="0" presId="urn:microsoft.com/office/officeart/2005/8/layout/vList6"/>
    <dgm:cxn modelId="{2B029095-5D61-40AB-BA7F-E875B9CAA0A4}" type="presParOf" srcId="{2D8F84AA-E9F9-4FC5-AB71-CEC91ADE51E1}" destId="{1C22E335-04A7-4BEE-9FC2-62FBCFB3F17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9E189-6920-492D-A4DE-E3B5E43E5F42}">
      <dsp:nvSpPr>
        <dsp:cNvPr id="0" name=""/>
        <dsp:cNvSpPr/>
      </dsp:nvSpPr>
      <dsp:spPr>
        <a:xfrm>
          <a:off x="0" y="0"/>
          <a:ext cx="15354300" cy="7112000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0" tIns="228600" rIns="228600" bIns="5519702" numCol="1" spcCol="1270" anchor="t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6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Центральный уровень</a:t>
          </a:r>
          <a:endParaRPr lang="ru-RU" sz="6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7058" y="177058"/>
        <a:ext cx="15000184" cy="6757884"/>
      </dsp:txXfrm>
    </dsp:sp>
    <dsp:sp modelId="{EA18E2CF-CD22-4E30-93C1-D84CB4051827}">
      <dsp:nvSpPr>
        <dsp:cNvPr id="0" name=""/>
        <dsp:cNvSpPr/>
      </dsp:nvSpPr>
      <dsp:spPr>
        <a:xfrm>
          <a:off x="383857" y="1778000"/>
          <a:ext cx="2303145" cy="243085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и продвижение политики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687" y="1848830"/>
        <a:ext cx="2161485" cy="2289199"/>
      </dsp:txXfrm>
    </dsp:sp>
    <dsp:sp modelId="{5A135E6F-9472-402E-AE31-F2C25BB3843F}">
      <dsp:nvSpPr>
        <dsp:cNvPr id="0" name=""/>
        <dsp:cNvSpPr/>
      </dsp:nvSpPr>
      <dsp:spPr>
        <a:xfrm>
          <a:off x="383857" y="4321317"/>
          <a:ext cx="2303145" cy="243085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655646"/>
              <a:satOff val="6635"/>
              <a:lumOff val="14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Координация, мониторинг и информирование общественности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687" y="4392147"/>
        <a:ext cx="2161485" cy="2289199"/>
      </dsp:txXfrm>
    </dsp:sp>
    <dsp:sp modelId="{2BDFC047-E395-487E-A2E6-915A704A99CF}">
      <dsp:nvSpPr>
        <dsp:cNvPr id="0" name=""/>
        <dsp:cNvSpPr/>
      </dsp:nvSpPr>
      <dsp:spPr>
        <a:xfrm>
          <a:off x="2915629" y="1676390"/>
          <a:ext cx="12210042" cy="5181618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3161284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5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Местный уровень</a:t>
          </a:r>
          <a:endParaRPr lang="ru-RU" sz="5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74982" y="1835743"/>
        <a:ext cx="11891336" cy="4862912"/>
      </dsp:txXfrm>
    </dsp:sp>
    <dsp:sp modelId="{C0D7496B-6D2A-4362-8E3A-CBD95363E8DC}">
      <dsp:nvSpPr>
        <dsp:cNvPr id="0" name=""/>
        <dsp:cNvSpPr/>
      </dsp:nvSpPr>
      <dsp:spPr>
        <a:xfrm>
          <a:off x="3368349" y="3520440"/>
          <a:ext cx="2379916" cy="137538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политики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10647" y="3562738"/>
        <a:ext cx="2295320" cy="1290784"/>
      </dsp:txXfrm>
    </dsp:sp>
    <dsp:sp modelId="{544716A6-9A4A-48C1-AA17-DC59F8463C73}">
      <dsp:nvSpPr>
        <dsp:cNvPr id="0" name=""/>
        <dsp:cNvSpPr/>
      </dsp:nvSpPr>
      <dsp:spPr>
        <a:xfrm>
          <a:off x="3368349" y="5006479"/>
          <a:ext cx="2379916" cy="137538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 и развитие услуг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10647" y="5048777"/>
        <a:ext cx="2295320" cy="1290784"/>
      </dsp:txXfrm>
    </dsp:sp>
    <dsp:sp modelId="{1054B987-E4D9-47AE-9B4C-4CA80F0A3070}">
      <dsp:nvSpPr>
        <dsp:cNvPr id="0" name=""/>
        <dsp:cNvSpPr/>
      </dsp:nvSpPr>
      <dsp:spPr>
        <a:xfrm>
          <a:off x="5906829" y="3428993"/>
          <a:ext cx="8837874" cy="3098812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605732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Уровень учебного заведения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2128" y="3524292"/>
        <a:ext cx="8647276" cy="2908214"/>
      </dsp:txXfrm>
    </dsp:sp>
    <dsp:sp modelId="{2872CCC2-0207-480F-81EF-6073D6C27D25}">
      <dsp:nvSpPr>
        <dsp:cNvPr id="0" name=""/>
        <dsp:cNvSpPr/>
      </dsp:nvSpPr>
      <dsp:spPr>
        <a:xfrm>
          <a:off x="6277989" y="4836160"/>
          <a:ext cx="2644495" cy="12801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Команда сопровождения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17358" y="4875529"/>
        <a:ext cx="2565757" cy="1201422"/>
      </dsp:txXfrm>
    </dsp:sp>
    <dsp:sp modelId="{5877ADC9-E6B2-4AD4-A225-EA5C72E361F0}">
      <dsp:nvSpPr>
        <dsp:cNvPr id="0" name=""/>
        <dsp:cNvSpPr/>
      </dsp:nvSpPr>
      <dsp:spPr>
        <a:xfrm>
          <a:off x="8997719" y="4399279"/>
          <a:ext cx="2644495" cy="215392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278230"/>
              <a:satOff val="33176"/>
              <a:lumOff val="71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Учитель – главное сопровождающее  ученика лицо/ повышение ответственности родителей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63959" y="4465519"/>
        <a:ext cx="2512015" cy="2021440"/>
      </dsp:txXfrm>
    </dsp:sp>
    <dsp:sp modelId="{7459D8E9-FB89-40C6-BF74-798310E48C0A}">
      <dsp:nvSpPr>
        <dsp:cNvPr id="0" name=""/>
        <dsp:cNvSpPr/>
      </dsp:nvSpPr>
      <dsp:spPr>
        <a:xfrm>
          <a:off x="11717448" y="4836160"/>
          <a:ext cx="2644495" cy="12801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Индивидуализация учебного процесса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56817" y="4875529"/>
        <a:ext cx="2565757" cy="12014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BCEE6-432A-4BA6-B34F-2EDB288F28C3}">
      <dsp:nvSpPr>
        <dsp:cNvPr id="0" name=""/>
        <dsp:cNvSpPr/>
      </dsp:nvSpPr>
      <dsp:spPr>
        <a:xfrm>
          <a:off x="5654180" y="3431615"/>
          <a:ext cx="4960422" cy="297625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latin typeface="Trebuchet MS" panose="020B0603020202020204" pitchFamily="34" charset="0"/>
            </a:rPr>
            <a:t>Знание особенностей психического и когнитивного развития детей с ООП</a:t>
          </a:r>
        </a:p>
      </dsp:txBody>
      <dsp:txXfrm>
        <a:off x="5654180" y="3431615"/>
        <a:ext cx="4960422" cy="2976253"/>
      </dsp:txXfrm>
    </dsp:sp>
    <dsp:sp modelId="{CCFEBF56-9B01-4C5E-8B7D-51376AC15C4D}">
      <dsp:nvSpPr>
        <dsp:cNvPr id="0" name=""/>
        <dsp:cNvSpPr/>
      </dsp:nvSpPr>
      <dsp:spPr>
        <a:xfrm>
          <a:off x="9584620" y="308632"/>
          <a:ext cx="4960422" cy="2976253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latin typeface="Trebuchet MS" panose="020B0603020202020204" pitchFamily="34" charset="0"/>
            </a:rPr>
            <a:t>Владение методами индивидуализации и дифференциации обучения</a:t>
          </a:r>
        </a:p>
      </dsp:txBody>
      <dsp:txXfrm>
        <a:off x="9584620" y="308632"/>
        <a:ext cx="4960422" cy="2976253"/>
      </dsp:txXfrm>
    </dsp:sp>
    <dsp:sp modelId="{87F236F5-17CF-4CF7-AE10-DE0297A88F91}">
      <dsp:nvSpPr>
        <dsp:cNvPr id="0" name=""/>
        <dsp:cNvSpPr/>
      </dsp:nvSpPr>
      <dsp:spPr>
        <a:xfrm>
          <a:off x="1202598" y="308652"/>
          <a:ext cx="4960422" cy="2976253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latin typeface="Trebuchet MS" panose="020B0603020202020204" pitchFamily="34" charset="0"/>
            </a:rPr>
            <a:t>Умение выявлять образовательные потребности учащихся и создавать условия  </a:t>
          </a:r>
        </a:p>
      </dsp:txBody>
      <dsp:txXfrm>
        <a:off x="1202598" y="308652"/>
        <a:ext cx="4960422" cy="29762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BCEE6-432A-4BA6-B34F-2EDB288F28C3}">
      <dsp:nvSpPr>
        <dsp:cNvPr id="0" name=""/>
        <dsp:cNvSpPr/>
      </dsp:nvSpPr>
      <dsp:spPr>
        <a:xfrm>
          <a:off x="8477" y="2306"/>
          <a:ext cx="3510024" cy="21060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latin typeface="Trebuchet MS" panose="020B0603020202020204" pitchFamily="34" charset="0"/>
            </a:rPr>
            <a:t>Знание и применение технологий инклюзивного образования</a:t>
          </a:r>
        </a:p>
      </dsp:txBody>
      <dsp:txXfrm>
        <a:off x="8477" y="2306"/>
        <a:ext cx="3510024" cy="2106014"/>
      </dsp:txXfrm>
    </dsp:sp>
    <dsp:sp modelId="{CCFEBF56-9B01-4C5E-8B7D-51376AC15C4D}">
      <dsp:nvSpPr>
        <dsp:cNvPr id="0" name=""/>
        <dsp:cNvSpPr/>
      </dsp:nvSpPr>
      <dsp:spPr>
        <a:xfrm>
          <a:off x="3869504" y="2306"/>
          <a:ext cx="3510024" cy="210601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latin typeface="Trebuchet MS" panose="020B0603020202020204" pitchFamily="34" charset="0"/>
            </a:rPr>
            <a:t>Использование адаптивных методик и средств обучения</a:t>
          </a:r>
        </a:p>
      </dsp:txBody>
      <dsp:txXfrm>
        <a:off x="3869504" y="2306"/>
        <a:ext cx="3510024" cy="2106014"/>
      </dsp:txXfrm>
    </dsp:sp>
    <dsp:sp modelId="{87F236F5-17CF-4CF7-AE10-DE0297A88F91}">
      <dsp:nvSpPr>
        <dsp:cNvPr id="0" name=""/>
        <dsp:cNvSpPr/>
      </dsp:nvSpPr>
      <dsp:spPr>
        <a:xfrm>
          <a:off x="1938990" y="2459323"/>
          <a:ext cx="3510024" cy="210601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latin typeface="Trebuchet MS" panose="020B0603020202020204" pitchFamily="34" charset="0"/>
            </a:rPr>
            <a:t>Разработка индивидуальных образовательных маршрутов</a:t>
          </a:r>
        </a:p>
      </dsp:txBody>
      <dsp:txXfrm>
        <a:off x="1938990" y="2459323"/>
        <a:ext cx="3510024" cy="21060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BCEE6-432A-4BA6-B34F-2EDB288F28C3}">
      <dsp:nvSpPr>
        <dsp:cNvPr id="0" name=""/>
        <dsp:cNvSpPr/>
      </dsp:nvSpPr>
      <dsp:spPr>
        <a:xfrm>
          <a:off x="2062940" y="1679"/>
          <a:ext cx="4921682" cy="295300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Trebuchet MS" panose="020B0603020202020204" pitchFamily="34" charset="0"/>
            </a:rPr>
            <a:t>Владение навыками эффективного взаимодействия с родителями, коллегами и специалистами сопровождения (психологами, логопедами, дефектологами, педагогами-ассистентами)</a:t>
          </a:r>
        </a:p>
      </dsp:txBody>
      <dsp:txXfrm>
        <a:off x="2062940" y="1679"/>
        <a:ext cx="4921682" cy="2953009"/>
      </dsp:txXfrm>
    </dsp:sp>
    <dsp:sp modelId="{CCFEBF56-9B01-4C5E-8B7D-51376AC15C4D}">
      <dsp:nvSpPr>
        <dsp:cNvPr id="0" name=""/>
        <dsp:cNvSpPr/>
      </dsp:nvSpPr>
      <dsp:spPr>
        <a:xfrm>
          <a:off x="7476791" y="1679"/>
          <a:ext cx="4921682" cy="2953009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Trebuchet MS" panose="020B0603020202020204" pitchFamily="34" charset="0"/>
            </a:rPr>
            <a:t>Умение работать в команде психолого-педагогического сопровождения</a:t>
          </a:r>
        </a:p>
      </dsp:txBody>
      <dsp:txXfrm>
        <a:off x="7476791" y="1679"/>
        <a:ext cx="4921682" cy="29530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55D43-FB90-4AAA-AEC5-6F09CD0E7E7B}">
      <dsp:nvSpPr>
        <dsp:cNvPr id="0" name=""/>
        <dsp:cNvSpPr/>
      </dsp:nvSpPr>
      <dsp:spPr>
        <a:xfrm>
          <a:off x="8182" y="1241499"/>
          <a:ext cx="3720577" cy="10367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rebuchet MS" panose="020B0603020202020204" pitchFamily="34" charset="0"/>
            </a:rPr>
            <a:t>Базовые </a:t>
          </a:r>
        </a:p>
      </dsp:txBody>
      <dsp:txXfrm>
        <a:off x="8182" y="1241499"/>
        <a:ext cx="3720577" cy="691200"/>
      </dsp:txXfrm>
    </dsp:sp>
    <dsp:sp modelId="{317ACC0E-A432-4E1E-9483-14872A20FD72}">
      <dsp:nvSpPr>
        <dsp:cNvPr id="0" name=""/>
        <dsp:cNvSpPr/>
      </dsp:nvSpPr>
      <dsp:spPr>
        <a:xfrm>
          <a:off x="770228" y="1932699"/>
          <a:ext cx="3720577" cy="172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>
              <a:latin typeface="Trebuchet MS" panose="020B0603020202020204" pitchFamily="34" charset="0"/>
            </a:rPr>
            <a:t>Работа с информацией, коммуникация, решение с проблем</a:t>
          </a:r>
        </a:p>
      </dsp:txBody>
      <dsp:txXfrm>
        <a:off x="820839" y="1983310"/>
        <a:ext cx="3619355" cy="1626778"/>
      </dsp:txXfrm>
    </dsp:sp>
    <dsp:sp modelId="{14BC278B-7FB0-4F62-93BD-20C9CA411144}">
      <dsp:nvSpPr>
        <dsp:cNvPr id="0" name=""/>
        <dsp:cNvSpPr/>
      </dsp:nvSpPr>
      <dsp:spPr>
        <a:xfrm>
          <a:off x="4292786" y="1123941"/>
          <a:ext cx="1195735" cy="92631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>
            <a:latin typeface="Trebuchet MS" panose="020B0603020202020204" pitchFamily="34" charset="0"/>
          </a:endParaRPr>
        </a:p>
      </dsp:txBody>
      <dsp:txXfrm>
        <a:off x="4292786" y="1309204"/>
        <a:ext cx="917840" cy="555790"/>
      </dsp:txXfrm>
    </dsp:sp>
    <dsp:sp modelId="{AB06841A-D9F3-482D-AB36-84A172699FE9}">
      <dsp:nvSpPr>
        <dsp:cNvPr id="0" name=""/>
        <dsp:cNvSpPr/>
      </dsp:nvSpPr>
      <dsp:spPr>
        <a:xfrm>
          <a:off x="5984865" y="1241499"/>
          <a:ext cx="3720577" cy="10367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rebuchet MS" panose="020B0603020202020204" pitchFamily="34" charset="0"/>
            </a:rPr>
            <a:t>Системные </a:t>
          </a:r>
        </a:p>
      </dsp:txBody>
      <dsp:txXfrm>
        <a:off x="5984865" y="1241499"/>
        <a:ext cx="3720577" cy="691200"/>
      </dsp:txXfrm>
    </dsp:sp>
    <dsp:sp modelId="{9F277A1B-9A42-48EB-A422-041B46511E68}">
      <dsp:nvSpPr>
        <dsp:cNvPr id="0" name=""/>
        <dsp:cNvSpPr/>
      </dsp:nvSpPr>
      <dsp:spPr>
        <a:xfrm>
          <a:off x="6746911" y="1932699"/>
          <a:ext cx="3720577" cy="172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>
              <a:latin typeface="Trebuchet MS" panose="020B0603020202020204" pitchFamily="34" charset="0"/>
            </a:rPr>
            <a:t>Способен работать в команде</a:t>
          </a:r>
        </a:p>
      </dsp:txBody>
      <dsp:txXfrm>
        <a:off x="6797522" y="1983310"/>
        <a:ext cx="3619355" cy="1626778"/>
      </dsp:txXfrm>
    </dsp:sp>
    <dsp:sp modelId="{214893FE-47D6-481D-8CFA-D3F7E0DFEC1A}">
      <dsp:nvSpPr>
        <dsp:cNvPr id="0" name=""/>
        <dsp:cNvSpPr/>
      </dsp:nvSpPr>
      <dsp:spPr>
        <a:xfrm>
          <a:off x="10269468" y="1123941"/>
          <a:ext cx="1195735" cy="92631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>
            <a:latin typeface="Trebuchet MS" panose="020B0603020202020204" pitchFamily="34" charset="0"/>
          </a:endParaRPr>
        </a:p>
      </dsp:txBody>
      <dsp:txXfrm>
        <a:off x="10269468" y="1309204"/>
        <a:ext cx="917840" cy="555790"/>
      </dsp:txXfrm>
    </dsp:sp>
    <dsp:sp modelId="{8E613CA2-C5D5-42F8-A081-18E88675553A}">
      <dsp:nvSpPr>
        <dsp:cNvPr id="0" name=""/>
        <dsp:cNvSpPr/>
      </dsp:nvSpPr>
      <dsp:spPr>
        <a:xfrm>
          <a:off x="11961547" y="1241499"/>
          <a:ext cx="3720577" cy="10367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rebuchet MS" panose="020B0603020202020204" pitchFamily="34" charset="0"/>
            </a:rPr>
            <a:t>Профессиональные </a:t>
          </a:r>
        </a:p>
      </dsp:txBody>
      <dsp:txXfrm>
        <a:off x="11961547" y="1241499"/>
        <a:ext cx="3720577" cy="691200"/>
      </dsp:txXfrm>
    </dsp:sp>
    <dsp:sp modelId="{ECE64BAF-8730-46CA-ADCB-4848F74A1744}">
      <dsp:nvSpPr>
        <dsp:cNvPr id="0" name=""/>
        <dsp:cNvSpPr/>
      </dsp:nvSpPr>
      <dsp:spPr>
        <a:xfrm>
          <a:off x="12723593" y="1932699"/>
          <a:ext cx="3720577" cy="172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>
              <a:latin typeface="Trebuchet MS" panose="020B0603020202020204" pitchFamily="34" charset="0"/>
            </a:rPr>
            <a:t>Способен работать в междисциплинарной команде</a:t>
          </a:r>
        </a:p>
      </dsp:txBody>
      <dsp:txXfrm>
        <a:off x="12774204" y="1983310"/>
        <a:ext cx="3619355" cy="16267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BCEE6-432A-4BA6-B34F-2EDB288F28C3}">
      <dsp:nvSpPr>
        <dsp:cNvPr id="0" name=""/>
        <dsp:cNvSpPr/>
      </dsp:nvSpPr>
      <dsp:spPr>
        <a:xfrm>
          <a:off x="1849" y="1081402"/>
          <a:ext cx="7211199" cy="432671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Trebuchet MS" panose="020B0603020202020204" pitchFamily="34" charset="0"/>
            </a:rPr>
            <a:t>Знание нормативно-правовых актов (Закон «Об образовании» РК, Конвенция ООН о правах инвалидов, ГОСО РК, </a:t>
          </a:r>
          <a:r>
            <a:rPr lang="ru-RU" sz="3000" b="0" i="0" kern="1200" dirty="0"/>
            <a:t>О внесении изменений и дополнений в некоторые законодательные акты Республики Казахстан по вопросам инклюзивного образования </a:t>
          </a:r>
          <a:r>
            <a:rPr lang="ru-RU" sz="3000" b="0" kern="1200" dirty="0"/>
            <a:t>Закон Республики Казахстан от 26 июня 2021 года № 56-VII ЗРК</a:t>
          </a:r>
          <a:r>
            <a:rPr lang="ru-RU" sz="3000" kern="1200" dirty="0">
              <a:latin typeface="Trebuchet MS" panose="020B0603020202020204" pitchFamily="34" charset="0"/>
            </a:rPr>
            <a:t>)</a:t>
          </a:r>
        </a:p>
      </dsp:txBody>
      <dsp:txXfrm>
        <a:off x="1849" y="1081402"/>
        <a:ext cx="7211199" cy="4326719"/>
      </dsp:txXfrm>
    </dsp:sp>
    <dsp:sp modelId="{CCFEBF56-9B01-4C5E-8B7D-51376AC15C4D}">
      <dsp:nvSpPr>
        <dsp:cNvPr id="0" name=""/>
        <dsp:cNvSpPr/>
      </dsp:nvSpPr>
      <dsp:spPr>
        <a:xfrm>
          <a:off x="7934167" y="1081402"/>
          <a:ext cx="7211199" cy="4326719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Trebuchet MS" panose="020B0603020202020204" pitchFamily="34" charset="0"/>
            </a:rPr>
            <a:t>Соблюдение принципов инклюзивного образования</a:t>
          </a:r>
        </a:p>
      </dsp:txBody>
      <dsp:txXfrm>
        <a:off x="7934167" y="1081402"/>
        <a:ext cx="7211199" cy="43267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32611-7991-464F-9EC1-B8BEC27ECCA0}">
      <dsp:nvSpPr>
        <dsp:cNvPr id="0" name=""/>
        <dsp:cNvSpPr/>
      </dsp:nvSpPr>
      <dsp:spPr>
        <a:xfrm>
          <a:off x="6521748" y="6025002"/>
          <a:ext cx="633280" cy="603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640" y="0"/>
              </a:lnTo>
              <a:lnTo>
                <a:pt x="316640" y="603354"/>
              </a:lnTo>
              <a:lnTo>
                <a:pt x="633280" y="60335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6816521" y="6304812"/>
        <a:ext cx="43734" cy="43734"/>
      </dsp:txXfrm>
    </dsp:sp>
    <dsp:sp modelId="{7642DF50-F97D-432F-9010-B320AAB9AF9D}">
      <dsp:nvSpPr>
        <dsp:cNvPr id="0" name=""/>
        <dsp:cNvSpPr/>
      </dsp:nvSpPr>
      <dsp:spPr>
        <a:xfrm>
          <a:off x="6521748" y="5421648"/>
          <a:ext cx="633280" cy="603354"/>
        </a:xfrm>
        <a:custGeom>
          <a:avLst/>
          <a:gdLst/>
          <a:ahLst/>
          <a:cxnLst/>
          <a:rect l="0" t="0" r="0" b="0"/>
          <a:pathLst>
            <a:path>
              <a:moveTo>
                <a:pt x="0" y="603354"/>
              </a:moveTo>
              <a:lnTo>
                <a:pt x="316640" y="603354"/>
              </a:lnTo>
              <a:lnTo>
                <a:pt x="316640" y="0"/>
              </a:lnTo>
              <a:lnTo>
                <a:pt x="63328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6816521" y="5701457"/>
        <a:ext cx="43734" cy="43734"/>
      </dsp:txXfrm>
    </dsp:sp>
    <dsp:sp modelId="{3A46FD07-41E9-4D3D-BB17-1F6437591CC4}">
      <dsp:nvSpPr>
        <dsp:cNvPr id="0" name=""/>
        <dsp:cNvSpPr/>
      </dsp:nvSpPr>
      <dsp:spPr>
        <a:xfrm>
          <a:off x="974430" y="3611585"/>
          <a:ext cx="633280" cy="2413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640" y="0"/>
              </a:lnTo>
              <a:lnTo>
                <a:pt x="316640" y="2413417"/>
              </a:lnTo>
              <a:lnTo>
                <a:pt x="633280" y="241341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latin typeface="Trebuchet MS" panose="020B0603020202020204" pitchFamily="34" charset="0"/>
          </a:endParaRPr>
        </a:p>
      </dsp:txBody>
      <dsp:txXfrm>
        <a:off x="1228693" y="4755915"/>
        <a:ext cx="124756" cy="124756"/>
      </dsp:txXfrm>
    </dsp:sp>
    <dsp:sp modelId="{3BCCC5A2-C182-4B5D-9A2D-AB6AA5117130}">
      <dsp:nvSpPr>
        <dsp:cNvPr id="0" name=""/>
        <dsp:cNvSpPr/>
      </dsp:nvSpPr>
      <dsp:spPr>
        <a:xfrm>
          <a:off x="6554678" y="3611585"/>
          <a:ext cx="633280" cy="603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640" y="0"/>
              </a:lnTo>
              <a:lnTo>
                <a:pt x="316640" y="603354"/>
              </a:lnTo>
              <a:lnTo>
                <a:pt x="633280" y="60335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6849451" y="3891394"/>
        <a:ext cx="43734" cy="43734"/>
      </dsp:txXfrm>
    </dsp:sp>
    <dsp:sp modelId="{81021577-4829-405D-81B0-803AD2FA4F47}">
      <dsp:nvSpPr>
        <dsp:cNvPr id="0" name=""/>
        <dsp:cNvSpPr/>
      </dsp:nvSpPr>
      <dsp:spPr>
        <a:xfrm>
          <a:off x="6554678" y="3008230"/>
          <a:ext cx="633280" cy="603354"/>
        </a:xfrm>
        <a:custGeom>
          <a:avLst/>
          <a:gdLst/>
          <a:ahLst/>
          <a:cxnLst/>
          <a:rect l="0" t="0" r="0" b="0"/>
          <a:pathLst>
            <a:path>
              <a:moveTo>
                <a:pt x="0" y="603354"/>
              </a:moveTo>
              <a:lnTo>
                <a:pt x="316640" y="603354"/>
              </a:lnTo>
              <a:lnTo>
                <a:pt x="316640" y="0"/>
              </a:lnTo>
              <a:lnTo>
                <a:pt x="63328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6849451" y="3288040"/>
        <a:ext cx="43734" cy="43734"/>
      </dsp:txXfrm>
    </dsp:sp>
    <dsp:sp modelId="{1046A9EC-97A2-47E6-A1D3-896FFB5DF4BC}">
      <dsp:nvSpPr>
        <dsp:cNvPr id="0" name=""/>
        <dsp:cNvSpPr/>
      </dsp:nvSpPr>
      <dsp:spPr>
        <a:xfrm>
          <a:off x="974430" y="3565865"/>
          <a:ext cx="6332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3280" y="457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1275239" y="3595752"/>
        <a:ext cx="31664" cy="31664"/>
      </dsp:txXfrm>
    </dsp:sp>
    <dsp:sp modelId="{326874FB-03E7-44C4-B894-45F039C020CF}">
      <dsp:nvSpPr>
        <dsp:cNvPr id="0" name=""/>
        <dsp:cNvSpPr/>
      </dsp:nvSpPr>
      <dsp:spPr>
        <a:xfrm>
          <a:off x="6554552" y="1198167"/>
          <a:ext cx="633280" cy="603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640" y="0"/>
              </a:lnTo>
              <a:lnTo>
                <a:pt x="316640" y="603354"/>
              </a:lnTo>
              <a:lnTo>
                <a:pt x="633280" y="60335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6849325" y="1477977"/>
        <a:ext cx="43734" cy="43734"/>
      </dsp:txXfrm>
    </dsp:sp>
    <dsp:sp modelId="{D27687F2-919E-4FFF-8409-23596C037F80}">
      <dsp:nvSpPr>
        <dsp:cNvPr id="0" name=""/>
        <dsp:cNvSpPr/>
      </dsp:nvSpPr>
      <dsp:spPr>
        <a:xfrm>
          <a:off x="6554552" y="594813"/>
          <a:ext cx="633280" cy="603354"/>
        </a:xfrm>
        <a:custGeom>
          <a:avLst/>
          <a:gdLst/>
          <a:ahLst/>
          <a:cxnLst/>
          <a:rect l="0" t="0" r="0" b="0"/>
          <a:pathLst>
            <a:path>
              <a:moveTo>
                <a:pt x="0" y="603354"/>
              </a:moveTo>
              <a:lnTo>
                <a:pt x="316640" y="603354"/>
              </a:lnTo>
              <a:lnTo>
                <a:pt x="316640" y="0"/>
              </a:lnTo>
              <a:lnTo>
                <a:pt x="63328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6849325" y="874623"/>
        <a:ext cx="43734" cy="43734"/>
      </dsp:txXfrm>
    </dsp:sp>
    <dsp:sp modelId="{21A417AE-9A50-41C0-B846-AD1C79CB079F}">
      <dsp:nvSpPr>
        <dsp:cNvPr id="0" name=""/>
        <dsp:cNvSpPr/>
      </dsp:nvSpPr>
      <dsp:spPr>
        <a:xfrm>
          <a:off x="974430" y="1198167"/>
          <a:ext cx="633280" cy="2413417"/>
        </a:xfrm>
        <a:custGeom>
          <a:avLst/>
          <a:gdLst/>
          <a:ahLst/>
          <a:cxnLst/>
          <a:rect l="0" t="0" r="0" b="0"/>
          <a:pathLst>
            <a:path>
              <a:moveTo>
                <a:pt x="0" y="2413417"/>
              </a:moveTo>
              <a:lnTo>
                <a:pt x="316640" y="2413417"/>
              </a:lnTo>
              <a:lnTo>
                <a:pt x="316640" y="0"/>
              </a:lnTo>
              <a:lnTo>
                <a:pt x="633280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latin typeface="Trebuchet MS" panose="020B0603020202020204" pitchFamily="34" charset="0"/>
          </a:endParaRPr>
        </a:p>
      </dsp:txBody>
      <dsp:txXfrm>
        <a:off x="1228693" y="2342498"/>
        <a:ext cx="124756" cy="124756"/>
      </dsp:txXfrm>
    </dsp:sp>
    <dsp:sp modelId="{AA4CD52E-48FB-4C6F-A9F5-2B93129CD9B1}">
      <dsp:nvSpPr>
        <dsp:cNvPr id="0" name=""/>
        <dsp:cNvSpPr/>
      </dsp:nvSpPr>
      <dsp:spPr>
        <a:xfrm rot="16200000">
          <a:off x="-2421349" y="3128901"/>
          <a:ext cx="5826192" cy="96536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>
              <a:latin typeface="Trebuchet MS" panose="020B0603020202020204" pitchFamily="34" charset="0"/>
            </a:rPr>
            <a:t>Академический подход</a:t>
          </a:r>
        </a:p>
      </dsp:txBody>
      <dsp:txXfrm>
        <a:off x="-2421349" y="3128901"/>
        <a:ext cx="5826192" cy="965366"/>
      </dsp:txXfrm>
    </dsp:sp>
    <dsp:sp modelId="{954EEB14-960F-441F-9782-2C928490B45D}">
      <dsp:nvSpPr>
        <dsp:cNvPr id="0" name=""/>
        <dsp:cNvSpPr/>
      </dsp:nvSpPr>
      <dsp:spPr>
        <a:xfrm>
          <a:off x="1607711" y="715484"/>
          <a:ext cx="4946840" cy="96536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Внедрение междисциплинарного подхода в образовательные подготовки программы</a:t>
          </a:r>
        </a:p>
      </dsp:txBody>
      <dsp:txXfrm>
        <a:off x="1607711" y="715484"/>
        <a:ext cx="4946840" cy="965366"/>
      </dsp:txXfrm>
    </dsp:sp>
    <dsp:sp modelId="{44C0B46A-34A2-49A3-B79D-57E25874A711}">
      <dsp:nvSpPr>
        <dsp:cNvPr id="0" name=""/>
        <dsp:cNvSpPr/>
      </dsp:nvSpPr>
      <dsp:spPr>
        <a:xfrm>
          <a:off x="7187832" y="112129"/>
          <a:ext cx="8805103" cy="96536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Обучение будущих специалистов по программам, включающим педагогику, психологию, логопедию, дефектологию, медицину и цифровые технологии</a:t>
          </a:r>
        </a:p>
      </dsp:txBody>
      <dsp:txXfrm>
        <a:off x="7187832" y="112129"/>
        <a:ext cx="8805103" cy="965366"/>
      </dsp:txXfrm>
    </dsp:sp>
    <dsp:sp modelId="{EC689361-E97C-4BA6-9CE9-26B5135A81B5}">
      <dsp:nvSpPr>
        <dsp:cNvPr id="0" name=""/>
        <dsp:cNvSpPr/>
      </dsp:nvSpPr>
      <dsp:spPr>
        <a:xfrm>
          <a:off x="7187832" y="1318838"/>
          <a:ext cx="8805103" cy="96536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Расширение курсов по инклюзивному образованию в педагогических вузах и колледжах</a:t>
          </a:r>
        </a:p>
      </dsp:txBody>
      <dsp:txXfrm>
        <a:off x="7187832" y="1318838"/>
        <a:ext cx="8805103" cy="965366"/>
      </dsp:txXfrm>
    </dsp:sp>
    <dsp:sp modelId="{79396627-7174-4042-B377-D268F56164B7}">
      <dsp:nvSpPr>
        <dsp:cNvPr id="0" name=""/>
        <dsp:cNvSpPr/>
      </dsp:nvSpPr>
      <dsp:spPr>
        <a:xfrm>
          <a:off x="1607711" y="3128901"/>
          <a:ext cx="4946967" cy="96536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Повышение квалификации и профессиональная переподготовка</a:t>
          </a:r>
        </a:p>
      </dsp:txBody>
      <dsp:txXfrm>
        <a:off x="1607711" y="3128901"/>
        <a:ext cx="4946967" cy="965366"/>
      </dsp:txXfrm>
    </dsp:sp>
    <dsp:sp modelId="{3E0516AA-B947-4045-94D8-E5D10F886F21}">
      <dsp:nvSpPr>
        <dsp:cNvPr id="0" name=""/>
        <dsp:cNvSpPr/>
      </dsp:nvSpPr>
      <dsp:spPr>
        <a:xfrm>
          <a:off x="7187959" y="2525547"/>
          <a:ext cx="8792976" cy="96536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Введение модульных программ повышения квалификации для учителей общеобразовательных школ</a:t>
          </a:r>
        </a:p>
      </dsp:txBody>
      <dsp:txXfrm>
        <a:off x="7187959" y="2525547"/>
        <a:ext cx="8792976" cy="965366"/>
      </dsp:txXfrm>
    </dsp:sp>
    <dsp:sp modelId="{5BD31875-8B06-404D-B334-8DEC75DDEFDD}">
      <dsp:nvSpPr>
        <dsp:cNvPr id="0" name=""/>
        <dsp:cNvSpPr/>
      </dsp:nvSpPr>
      <dsp:spPr>
        <a:xfrm>
          <a:off x="7187959" y="3732255"/>
          <a:ext cx="8792976" cy="96536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Организация курсов по адаптивным технологиям и инклюзивным методикам </a:t>
          </a:r>
        </a:p>
      </dsp:txBody>
      <dsp:txXfrm>
        <a:off x="7187959" y="3732255"/>
        <a:ext cx="8792976" cy="965366"/>
      </dsp:txXfrm>
    </dsp:sp>
    <dsp:sp modelId="{4E5B94DB-EAF0-4A11-A1FE-3DF247D5A354}">
      <dsp:nvSpPr>
        <dsp:cNvPr id="0" name=""/>
        <dsp:cNvSpPr/>
      </dsp:nvSpPr>
      <dsp:spPr>
        <a:xfrm>
          <a:off x="1607711" y="5542318"/>
          <a:ext cx="4914036" cy="96536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Развитие научно-исследовательской деятельности</a:t>
          </a:r>
        </a:p>
      </dsp:txBody>
      <dsp:txXfrm>
        <a:off x="1607711" y="5542318"/>
        <a:ext cx="4914036" cy="965366"/>
      </dsp:txXfrm>
    </dsp:sp>
    <dsp:sp modelId="{849A6B1F-9CBD-4057-9FDC-2DD091FCF007}">
      <dsp:nvSpPr>
        <dsp:cNvPr id="0" name=""/>
        <dsp:cNvSpPr/>
      </dsp:nvSpPr>
      <dsp:spPr>
        <a:xfrm>
          <a:off x="7155028" y="4938964"/>
          <a:ext cx="8825874" cy="96536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Стимулирование педагогов к изучению передовых практик инклюзивного образования</a:t>
          </a:r>
        </a:p>
      </dsp:txBody>
      <dsp:txXfrm>
        <a:off x="7155028" y="4938964"/>
        <a:ext cx="8825874" cy="965366"/>
      </dsp:txXfrm>
    </dsp:sp>
    <dsp:sp modelId="{4187944E-BEA6-4A19-93CA-783725445577}">
      <dsp:nvSpPr>
        <dsp:cNvPr id="0" name=""/>
        <dsp:cNvSpPr/>
      </dsp:nvSpPr>
      <dsp:spPr>
        <a:xfrm>
          <a:off x="7155028" y="6145673"/>
          <a:ext cx="8837907" cy="96536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Проведение научных конференций и публикаций исследования по инклюзивному обучению</a:t>
          </a:r>
        </a:p>
      </dsp:txBody>
      <dsp:txXfrm>
        <a:off x="7155028" y="6145673"/>
        <a:ext cx="8837907" cy="9653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32611-7991-464F-9EC1-B8BEC27ECCA0}">
      <dsp:nvSpPr>
        <dsp:cNvPr id="0" name=""/>
        <dsp:cNvSpPr/>
      </dsp:nvSpPr>
      <dsp:spPr>
        <a:xfrm>
          <a:off x="6894974" y="5351910"/>
          <a:ext cx="669230" cy="637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4615" y="0"/>
              </a:lnTo>
              <a:lnTo>
                <a:pt x="334615" y="637605"/>
              </a:lnTo>
              <a:lnTo>
                <a:pt x="669230" y="63760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7206481" y="5647604"/>
        <a:ext cx="46217" cy="46217"/>
      </dsp:txXfrm>
    </dsp:sp>
    <dsp:sp modelId="{7642DF50-F97D-432F-9010-B320AAB9AF9D}">
      <dsp:nvSpPr>
        <dsp:cNvPr id="0" name=""/>
        <dsp:cNvSpPr/>
      </dsp:nvSpPr>
      <dsp:spPr>
        <a:xfrm>
          <a:off x="6894974" y="4714305"/>
          <a:ext cx="669230" cy="637605"/>
        </a:xfrm>
        <a:custGeom>
          <a:avLst/>
          <a:gdLst/>
          <a:ahLst/>
          <a:cxnLst/>
          <a:rect l="0" t="0" r="0" b="0"/>
          <a:pathLst>
            <a:path>
              <a:moveTo>
                <a:pt x="0" y="637605"/>
              </a:moveTo>
              <a:lnTo>
                <a:pt x="334615" y="637605"/>
              </a:lnTo>
              <a:lnTo>
                <a:pt x="334615" y="0"/>
              </a:lnTo>
              <a:lnTo>
                <a:pt x="66923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7206481" y="5009999"/>
        <a:ext cx="46217" cy="46217"/>
      </dsp:txXfrm>
    </dsp:sp>
    <dsp:sp modelId="{3A46FD07-41E9-4D3D-BB17-1F6437591CC4}">
      <dsp:nvSpPr>
        <dsp:cNvPr id="0" name=""/>
        <dsp:cNvSpPr/>
      </dsp:nvSpPr>
      <dsp:spPr>
        <a:xfrm>
          <a:off x="1032750" y="4076700"/>
          <a:ext cx="669230" cy="1275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4615" y="0"/>
              </a:lnTo>
              <a:lnTo>
                <a:pt x="334615" y="1275210"/>
              </a:lnTo>
              <a:lnTo>
                <a:pt x="669230" y="127521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latin typeface="Trebuchet MS" panose="020B0603020202020204" pitchFamily="34" charset="0"/>
          </a:endParaRPr>
        </a:p>
      </dsp:txBody>
      <dsp:txXfrm>
        <a:off x="1331361" y="4678301"/>
        <a:ext cx="72007" cy="72007"/>
      </dsp:txXfrm>
    </dsp:sp>
    <dsp:sp modelId="{326874FB-03E7-44C4-B894-45F039C020CF}">
      <dsp:nvSpPr>
        <dsp:cNvPr id="0" name=""/>
        <dsp:cNvSpPr/>
      </dsp:nvSpPr>
      <dsp:spPr>
        <a:xfrm>
          <a:off x="6929640" y="2801489"/>
          <a:ext cx="669230" cy="637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4615" y="0"/>
              </a:lnTo>
              <a:lnTo>
                <a:pt x="334615" y="637605"/>
              </a:lnTo>
              <a:lnTo>
                <a:pt x="669230" y="63760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7241147" y="3097183"/>
        <a:ext cx="46217" cy="46217"/>
      </dsp:txXfrm>
    </dsp:sp>
    <dsp:sp modelId="{D27687F2-919E-4FFF-8409-23596C037F80}">
      <dsp:nvSpPr>
        <dsp:cNvPr id="0" name=""/>
        <dsp:cNvSpPr/>
      </dsp:nvSpPr>
      <dsp:spPr>
        <a:xfrm>
          <a:off x="6929640" y="2163884"/>
          <a:ext cx="669230" cy="637605"/>
        </a:xfrm>
        <a:custGeom>
          <a:avLst/>
          <a:gdLst/>
          <a:ahLst/>
          <a:cxnLst/>
          <a:rect l="0" t="0" r="0" b="0"/>
          <a:pathLst>
            <a:path>
              <a:moveTo>
                <a:pt x="0" y="637605"/>
              </a:moveTo>
              <a:lnTo>
                <a:pt x="334615" y="637605"/>
              </a:lnTo>
              <a:lnTo>
                <a:pt x="334615" y="0"/>
              </a:lnTo>
              <a:lnTo>
                <a:pt x="66923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latin typeface="Trebuchet MS" panose="020B0603020202020204" pitchFamily="34" charset="0"/>
          </a:endParaRPr>
        </a:p>
      </dsp:txBody>
      <dsp:txXfrm>
        <a:off x="7241147" y="2459578"/>
        <a:ext cx="46217" cy="46217"/>
      </dsp:txXfrm>
    </dsp:sp>
    <dsp:sp modelId="{21A417AE-9A50-41C0-B846-AD1C79CB079F}">
      <dsp:nvSpPr>
        <dsp:cNvPr id="0" name=""/>
        <dsp:cNvSpPr/>
      </dsp:nvSpPr>
      <dsp:spPr>
        <a:xfrm>
          <a:off x="1032750" y="2801489"/>
          <a:ext cx="669230" cy="1275210"/>
        </a:xfrm>
        <a:custGeom>
          <a:avLst/>
          <a:gdLst/>
          <a:ahLst/>
          <a:cxnLst/>
          <a:rect l="0" t="0" r="0" b="0"/>
          <a:pathLst>
            <a:path>
              <a:moveTo>
                <a:pt x="0" y="1275210"/>
              </a:moveTo>
              <a:lnTo>
                <a:pt x="334615" y="1275210"/>
              </a:lnTo>
              <a:lnTo>
                <a:pt x="334615" y="0"/>
              </a:lnTo>
              <a:lnTo>
                <a:pt x="669230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latin typeface="Trebuchet MS" panose="020B0603020202020204" pitchFamily="34" charset="0"/>
          </a:endParaRPr>
        </a:p>
      </dsp:txBody>
      <dsp:txXfrm>
        <a:off x="1331361" y="3403091"/>
        <a:ext cx="72007" cy="72007"/>
      </dsp:txXfrm>
    </dsp:sp>
    <dsp:sp modelId="{AA4CD52E-48FB-4C6F-A9F5-2B93129CD9B1}">
      <dsp:nvSpPr>
        <dsp:cNvPr id="0" name=""/>
        <dsp:cNvSpPr/>
      </dsp:nvSpPr>
      <dsp:spPr>
        <a:xfrm rot="16200000">
          <a:off x="-2555799" y="3566615"/>
          <a:ext cx="6156930" cy="102016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>
              <a:latin typeface="Trebuchet MS" panose="020B0603020202020204" pitchFamily="34" charset="0"/>
            </a:rPr>
            <a:t>Инновационные решения </a:t>
          </a:r>
        </a:p>
      </dsp:txBody>
      <dsp:txXfrm>
        <a:off x="-2555799" y="3566615"/>
        <a:ext cx="6156930" cy="1020168"/>
      </dsp:txXfrm>
    </dsp:sp>
    <dsp:sp modelId="{954EEB14-960F-441F-9782-2C928490B45D}">
      <dsp:nvSpPr>
        <dsp:cNvPr id="0" name=""/>
        <dsp:cNvSpPr/>
      </dsp:nvSpPr>
      <dsp:spPr>
        <a:xfrm>
          <a:off x="1701980" y="2291405"/>
          <a:ext cx="5227660" cy="102016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Внедрение междисциплинарного подхода в образовательные подготовки программы</a:t>
          </a:r>
        </a:p>
      </dsp:txBody>
      <dsp:txXfrm>
        <a:off x="1701980" y="2291405"/>
        <a:ext cx="5227660" cy="1020168"/>
      </dsp:txXfrm>
    </dsp:sp>
    <dsp:sp modelId="{44C0B46A-34A2-49A3-B79D-57E25874A711}">
      <dsp:nvSpPr>
        <dsp:cNvPr id="0" name=""/>
        <dsp:cNvSpPr/>
      </dsp:nvSpPr>
      <dsp:spPr>
        <a:xfrm>
          <a:off x="7598871" y="1653800"/>
          <a:ext cx="9304946" cy="10201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Разработка онлайн-курсов и </a:t>
          </a:r>
          <a:r>
            <a:rPr lang="ru-RU" sz="2000" kern="1200" dirty="0" err="1">
              <a:latin typeface="Trebuchet MS" panose="020B0603020202020204" pitchFamily="34" charset="0"/>
            </a:rPr>
            <a:t>вебинаров</a:t>
          </a:r>
          <a:r>
            <a:rPr lang="ru-RU" sz="2000" kern="1200" dirty="0">
              <a:latin typeface="Trebuchet MS" panose="020B0603020202020204" pitchFamily="34" charset="0"/>
            </a:rPr>
            <a:t> по инклюзивному образованию</a:t>
          </a:r>
        </a:p>
      </dsp:txBody>
      <dsp:txXfrm>
        <a:off x="7598871" y="1653800"/>
        <a:ext cx="9304946" cy="1020168"/>
      </dsp:txXfrm>
    </dsp:sp>
    <dsp:sp modelId="{EC689361-E97C-4BA6-9CE9-26B5135A81B5}">
      <dsp:nvSpPr>
        <dsp:cNvPr id="0" name=""/>
        <dsp:cNvSpPr/>
      </dsp:nvSpPr>
      <dsp:spPr>
        <a:xfrm>
          <a:off x="7598871" y="2929010"/>
          <a:ext cx="9304946" cy="10201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Внедрение искусственного интеллекта и адаптивных образовательных платформ для индивидуализации обучения </a:t>
          </a:r>
        </a:p>
      </dsp:txBody>
      <dsp:txXfrm>
        <a:off x="7598871" y="2929010"/>
        <a:ext cx="9304946" cy="1020168"/>
      </dsp:txXfrm>
    </dsp:sp>
    <dsp:sp modelId="{4E5B94DB-EAF0-4A11-A1FE-3DF247D5A354}">
      <dsp:nvSpPr>
        <dsp:cNvPr id="0" name=""/>
        <dsp:cNvSpPr/>
      </dsp:nvSpPr>
      <dsp:spPr>
        <a:xfrm>
          <a:off x="1701980" y="4841826"/>
          <a:ext cx="5192993" cy="102016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rebuchet MS" panose="020B0603020202020204" pitchFamily="34" charset="0"/>
            </a:rPr>
            <a:t>Коллаборация</a:t>
          </a:r>
          <a:r>
            <a:rPr lang="ru-RU" sz="2000" kern="1200" dirty="0">
              <a:latin typeface="Trebuchet MS" panose="020B0603020202020204" pitchFamily="34" charset="0"/>
            </a:rPr>
            <a:t> с международными экспертами и интеграция мирового опыта </a:t>
          </a:r>
        </a:p>
      </dsp:txBody>
      <dsp:txXfrm>
        <a:off x="1701980" y="4841826"/>
        <a:ext cx="5192993" cy="1020168"/>
      </dsp:txXfrm>
    </dsp:sp>
    <dsp:sp modelId="{849A6B1F-9CBD-4057-9FDC-2DD091FCF007}">
      <dsp:nvSpPr>
        <dsp:cNvPr id="0" name=""/>
        <dsp:cNvSpPr/>
      </dsp:nvSpPr>
      <dsp:spPr>
        <a:xfrm>
          <a:off x="7564205" y="4204221"/>
          <a:ext cx="9320907" cy="10201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Взаимодействие с зарубежными организациями для адаптации лучших практик</a:t>
          </a:r>
        </a:p>
      </dsp:txBody>
      <dsp:txXfrm>
        <a:off x="7564205" y="4204221"/>
        <a:ext cx="9320907" cy="1020168"/>
      </dsp:txXfrm>
    </dsp:sp>
    <dsp:sp modelId="{4187944E-BEA6-4A19-93CA-783725445577}">
      <dsp:nvSpPr>
        <dsp:cNvPr id="0" name=""/>
        <dsp:cNvSpPr/>
      </dsp:nvSpPr>
      <dsp:spPr>
        <a:xfrm>
          <a:off x="7564205" y="5479431"/>
          <a:ext cx="9289487" cy="10201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rebuchet MS" panose="020B0603020202020204" pitchFamily="34" charset="0"/>
            </a:rPr>
            <a:t>Развитие программ обмена опытом с зарубежными вузами</a:t>
          </a:r>
        </a:p>
      </dsp:txBody>
      <dsp:txXfrm>
        <a:off x="7564205" y="5479431"/>
        <a:ext cx="9289487" cy="10201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2E335-04A7-4BEE-9FC2-62FBCFB3F17C}">
      <dsp:nvSpPr>
        <dsp:cNvPr id="0" name=""/>
        <dsp:cNvSpPr/>
      </dsp:nvSpPr>
      <dsp:spPr>
        <a:xfrm>
          <a:off x="6614160" y="0"/>
          <a:ext cx="9921240" cy="60197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100" kern="1200" dirty="0">
              <a:latin typeface="Trebuchet MS" panose="020B0603020202020204" pitchFamily="34" charset="0"/>
            </a:rPr>
            <a:t>Успеваемость и результаты аттестации студентов педагогических вузов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100" kern="1200" dirty="0">
              <a:latin typeface="Trebuchet MS" panose="020B0603020202020204" pitchFamily="34" charset="0"/>
            </a:rPr>
            <a:t>Доля выпускников, трудоустроенных в сфере инклюзивного образования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100" kern="1200" dirty="0">
              <a:latin typeface="Trebuchet MS" panose="020B0603020202020204" pitchFamily="34" charset="0"/>
            </a:rPr>
            <a:t>Обратная связь от родителей, школ и специалистов о компетентности педагога</a:t>
          </a:r>
        </a:p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100" kern="1200" dirty="0">
              <a:latin typeface="Trebuchet MS" panose="020B0603020202020204" pitchFamily="34" charset="0"/>
            </a:rPr>
            <a:t>Степень вовлеченности педагогов в непрерывное профессиональное развитие</a:t>
          </a:r>
        </a:p>
      </dsp:txBody>
      <dsp:txXfrm>
        <a:off x="6614160" y="752475"/>
        <a:ext cx="7663815" cy="4514849"/>
      </dsp:txXfrm>
    </dsp:sp>
    <dsp:sp modelId="{E34A296E-49C3-4F5C-8C06-F82136BFE173}">
      <dsp:nvSpPr>
        <dsp:cNvPr id="0" name=""/>
        <dsp:cNvSpPr/>
      </dsp:nvSpPr>
      <dsp:spPr>
        <a:xfrm>
          <a:off x="0" y="0"/>
          <a:ext cx="6614160" cy="60197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800" kern="1200" dirty="0">
              <a:latin typeface="Trebuchet MS" panose="020B0603020202020204" pitchFamily="34" charset="0"/>
            </a:rPr>
            <a:t>Для контроля и повышения качества образовательных программ, направленных на подготовку специалистов в области инклюзивного образования, используются следующие метрики:</a:t>
          </a:r>
        </a:p>
      </dsp:txBody>
      <dsp:txXfrm>
        <a:off x="293862" y="293862"/>
        <a:ext cx="6026436" cy="5432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417432" y="7418952"/>
            <a:ext cx="2870835" cy="2868295"/>
          </a:xfrm>
          <a:custGeom>
            <a:avLst/>
            <a:gdLst/>
            <a:ahLst/>
            <a:cxnLst/>
            <a:rect l="l" t="t" r="r" b="b"/>
            <a:pathLst>
              <a:path w="2870834" h="2868295">
                <a:moveTo>
                  <a:pt x="61713" y="2868046"/>
                </a:moveTo>
                <a:lnTo>
                  <a:pt x="0" y="2868046"/>
                </a:lnTo>
                <a:lnTo>
                  <a:pt x="1853" y="2835849"/>
                </a:lnTo>
                <a:lnTo>
                  <a:pt x="5618" y="2785104"/>
                </a:lnTo>
                <a:lnTo>
                  <a:pt x="10217" y="2734510"/>
                </a:lnTo>
                <a:lnTo>
                  <a:pt x="15649" y="2684073"/>
                </a:lnTo>
                <a:lnTo>
                  <a:pt x="21913" y="2633797"/>
                </a:lnTo>
                <a:lnTo>
                  <a:pt x="29008" y="2583686"/>
                </a:lnTo>
                <a:lnTo>
                  <a:pt x="36932" y="2533747"/>
                </a:lnTo>
                <a:lnTo>
                  <a:pt x="45686" y="2483983"/>
                </a:lnTo>
                <a:lnTo>
                  <a:pt x="55268" y="2434399"/>
                </a:lnTo>
                <a:lnTo>
                  <a:pt x="65677" y="2385001"/>
                </a:lnTo>
                <a:lnTo>
                  <a:pt x="76912" y="2335793"/>
                </a:lnTo>
                <a:lnTo>
                  <a:pt x="88971" y="2286780"/>
                </a:lnTo>
                <a:lnTo>
                  <a:pt x="101855" y="2237967"/>
                </a:lnTo>
                <a:lnTo>
                  <a:pt x="115562" y="2189358"/>
                </a:lnTo>
                <a:lnTo>
                  <a:pt x="130091" y="2140959"/>
                </a:lnTo>
                <a:lnTo>
                  <a:pt x="145441" y="2092775"/>
                </a:lnTo>
                <a:lnTo>
                  <a:pt x="161611" y="2044810"/>
                </a:lnTo>
                <a:lnTo>
                  <a:pt x="178601" y="1997068"/>
                </a:lnTo>
                <a:lnTo>
                  <a:pt x="196408" y="1949556"/>
                </a:lnTo>
                <a:lnTo>
                  <a:pt x="215033" y="1902277"/>
                </a:lnTo>
                <a:lnTo>
                  <a:pt x="234473" y="1855237"/>
                </a:lnTo>
                <a:lnTo>
                  <a:pt x="254851" y="1808154"/>
                </a:lnTo>
                <a:lnTo>
                  <a:pt x="275977" y="1761493"/>
                </a:lnTo>
                <a:lnTo>
                  <a:pt x="297847" y="1715261"/>
                </a:lnTo>
                <a:lnTo>
                  <a:pt x="320459" y="1669460"/>
                </a:lnTo>
                <a:lnTo>
                  <a:pt x="343809" y="1624097"/>
                </a:lnTo>
                <a:lnTo>
                  <a:pt x="367895" y="1579175"/>
                </a:lnTo>
                <a:lnTo>
                  <a:pt x="392713" y="1534699"/>
                </a:lnTo>
                <a:lnTo>
                  <a:pt x="418261" y="1490673"/>
                </a:lnTo>
                <a:lnTo>
                  <a:pt x="444536" y="1447101"/>
                </a:lnTo>
                <a:lnTo>
                  <a:pt x="471534" y="1403989"/>
                </a:lnTo>
                <a:lnTo>
                  <a:pt x="499253" y="1361341"/>
                </a:lnTo>
                <a:lnTo>
                  <a:pt x="527690" y="1319160"/>
                </a:lnTo>
                <a:lnTo>
                  <a:pt x="556841" y="1277452"/>
                </a:lnTo>
                <a:lnTo>
                  <a:pt x="586704" y="1236221"/>
                </a:lnTo>
                <a:lnTo>
                  <a:pt x="617276" y="1195472"/>
                </a:lnTo>
                <a:lnTo>
                  <a:pt x="648554" y="1155209"/>
                </a:lnTo>
                <a:lnTo>
                  <a:pt x="680534" y="1115436"/>
                </a:lnTo>
                <a:lnTo>
                  <a:pt x="713214" y="1076158"/>
                </a:lnTo>
                <a:lnTo>
                  <a:pt x="746591" y="1037380"/>
                </a:lnTo>
                <a:lnTo>
                  <a:pt x="780662" y="999105"/>
                </a:lnTo>
                <a:lnTo>
                  <a:pt x="815424" y="961339"/>
                </a:lnTo>
                <a:lnTo>
                  <a:pt x="850874" y="924086"/>
                </a:lnTo>
                <a:lnTo>
                  <a:pt x="887008" y="887350"/>
                </a:lnTo>
                <a:lnTo>
                  <a:pt x="923744" y="851215"/>
                </a:lnTo>
                <a:lnTo>
                  <a:pt x="960996" y="815764"/>
                </a:lnTo>
                <a:lnTo>
                  <a:pt x="998761" y="781001"/>
                </a:lnTo>
                <a:lnTo>
                  <a:pt x="1037033" y="746928"/>
                </a:lnTo>
                <a:lnTo>
                  <a:pt x="1075809" y="713548"/>
                </a:lnTo>
                <a:lnTo>
                  <a:pt x="1115084" y="680864"/>
                </a:lnTo>
                <a:lnTo>
                  <a:pt x="1154854" y="648880"/>
                </a:lnTo>
                <a:lnTo>
                  <a:pt x="1195113" y="617598"/>
                </a:lnTo>
                <a:lnTo>
                  <a:pt x="1235859" y="587021"/>
                </a:lnTo>
                <a:lnTo>
                  <a:pt x="1277086" y="557153"/>
                </a:lnTo>
                <a:lnTo>
                  <a:pt x="1318790" y="527996"/>
                </a:lnTo>
                <a:lnTo>
                  <a:pt x="1360966" y="499553"/>
                </a:lnTo>
                <a:lnTo>
                  <a:pt x="1403611" y="471828"/>
                </a:lnTo>
                <a:lnTo>
                  <a:pt x="1446719" y="444823"/>
                </a:lnTo>
                <a:lnTo>
                  <a:pt x="1490286" y="418541"/>
                </a:lnTo>
                <a:lnTo>
                  <a:pt x="1534309" y="392986"/>
                </a:lnTo>
                <a:lnTo>
                  <a:pt x="1578782" y="368160"/>
                </a:lnTo>
                <a:lnTo>
                  <a:pt x="1623701" y="344067"/>
                </a:lnTo>
                <a:lnTo>
                  <a:pt x="1669062" y="320709"/>
                </a:lnTo>
                <a:lnTo>
                  <a:pt x="1714860" y="298089"/>
                </a:lnTo>
                <a:lnTo>
                  <a:pt x="1761091" y="276211"/>
                </a:lnTo>
                <a:lnTo>
                  <a:pt x="1807751" y="255078"/>
                </a:lnTo>
                <a:lnTo>
                  <a:pt x="1854834" y="234691"/>
                </a:lnTo>
                <a:lnTo>
                  <a:pt x="1901882" y="215243"/>
                </a:lnTo>
                <a:lnTo>
                  <a:pt x="1949168" y="196612"/>
                </a:lnTo>
                <a:lnTo>
                  <a:pt x="1996688" y="178799"/>
                </a:lnTo>
                <a:lnTo>
                  <a:pt x="2044438" y="161804"/>
                </a:lnTo>
                <a:lnTo>
                  <a:pt x="2092411" y="145629"/>
                </a:lnTo>
                <a:lnTo>
                  <a:pt x="2140603" y="130274"/>
                </a:lnTo>
                <a:lnTo>
                  <a:pt x="2189011" y="115741"/>
                </a:lnTo>
                <a:lnTo>
                  <a:pt x="2237628" y="102030"/>
                </a:lnTo>
                <a:lnTo>
                  <a:pt x="2286449" y="89143"/>
                </a:lnTo>
                <a:lnTo>
                  <a:pt x="2335471" y="77080"/>
                </a:lnTo>
                <a:lnTo>
                  <a:pt x="2384689" y="65843"/>
                </a:lnTo>
                <a:lnTo>
                  <a:pt x="2434096" y="55432"/>
                </a:lnTo>
                <a:lnTo>
                  <a:pt x="2483689" y="45849"/>
                </a:lnTo>
                <a:lnTo>
                  <a:pt x="2533464" y="37094"/>
                </a:lnTo>
                <a:lnTo>
                  <a:pt x="2583414" y="29168"/>
                </a:lnTo>
                <a:lnTo>
                  <a:pt x="2633535" y="22072"/>
                </a:lnTo>
                <a:lnTo>
                  <a:pt x="2683823" y="15807"/>
                </a:lnTo>
                <a:lnTo>
                  <a:pt x="2734272" y="10375"/>
                </a:lnTo>
                <a:lnTo>
                  <a:pt x="2784878" y="5775"/>
                </a:lnTo>
                <a:lnTo>
                  <a:pt x="2835636" y="2010"/>
                </a:lnTo>
                <a:lnTo>
                  <a:pt x="2870567" y="0"/>
                </a:lnTo>
                <a:lnTo>
                  <a:pt x="2870567" y="61832"/>
                </a:lnTo>
                <a:lnTo>
                  <a:pt x="2856493" y="62560"/>
                </a:lnTo>
                <a:lnTo>
                  <a:pt x="2805880" y="66035"/>
                </a:lnTo>
                <a:lnTo>
                  <a:pt x="2755419" y="70355"/>
                </a:lnTo>
                <a:lnTo>
                  <a:pt x="2705115" y="75520"/>
                </a:lnTo>
                <a:lnTo>
                  <a:pt x="2654973" y="81528"/>
                </a:lnTo>
                <a:lnTo>
                  <a:pt x="2604999" y="88379"/>
                </a:lnTo>
                <a:lnTo>
                  <a:pt x="2555196" y="96072"/>
                </a:lnTo>
                <a:lnTo>
                  <a:pt x="2505571" y="104605"/>
                </a:lnTo>
                <a:lnTo>
                  <a:pt x="2456127" y="113977"/>
                </a:lnTo>
                <a:lnTo>
                  <a:pt x="2406871" y="124188"/>
                </a:lnTo>
                <a:lnTo>
                  <a:pt x="2357806" y="135236"/>
                </a:lnTo>
                <a:lnTo>
                  <a:pt x="2308939" y="147121"/>
                </a:lnTo>
                <a:lnTo>
                  <a:pt x="2260274" y="159841"/>
                </a:lnTo>
                <a:lnTo>
                  <a:pt x="2211815" y="173395"/>
                </a:lnTo>
                <a:lnTo>
                  <a:pt x="2163569" y="187782"/>
                </a:lnTo>
                <a:lnTo>
                  <a:pt x="2115540" y="203002"/>
                </a:lnTo>
                <a:lnTo>
                  <a:pt x="2067732" y="219052"/>
                </a:lnTo>
                <a:lnTo>
                  <a:pt x="2020152" y="235933"/>
                </a:lnTo>
                <a:lnTo>
                  <a:pt x="1972803" y="253643"/>
                </a:lnTo>
                <a:lnTo>
                  <a:pt x="1925691" y="272181"/>
                </a:lnTo>
                <a:lnTo>
                  <a:pt x="1878822" y="291546"/>
                </a:lnTo>
                <a:lnTo>
                  <a:pt x="1832691" y="311515"/>
                </a:lnTo>
                <a:lnTo>
                  <a:pt x="1786975" y="332217"/>
                </a:lnTo>
                <a:lnTo>
                  <a:pt x="1741678" y="353648"/>
                </a:lnTo>
                <a:lnTo>
                  <a:pt x="1696805" y="375806"/>
                </a:lnTo>
                <a:lnTo>
                  <a:pt x="1652360" y="398689"/>
                </a:lnTo>
                <a:lnTo>
                  <a:pt x="1608348" y="422292"/>
                </a:lnTo>
                <a:lnTo>
                  <a:pt x="1564772" y="446613"/>
                </a:lnTo>
                <a:lnTo>
                  <a:pt x="1521638" y="471650"/>
                </a:lnTo>
                <a:lnTo>
                  <a:pt x="1478949" y="497399"/>
                </a:lnTo>
                <a:lnTo>
                  <a:pt x="1436710" y="523857"/>
                </a:lnTo>
                <a:lnTo>
                  <a:pt x="1394925" y="551021"/>
                </a:lnTo>
                <a:lnTo>
                  <a:pt x="1353599" y="578888"/>
                </a:lnTo>
                <a:lnTo>
                  <a:pt x="1312737" y="607456"/>
                </a:lnTo>
                <a:lnTo>
                  <a:pt x="1272341" y="636722"/>
                </a:lnTo>
                <a:lnTo>
                  <a:pt x="1232418" y="666682"/>
                </a:lnTo>
                <a:lnTo>
                  <a:pt x="1192971" y="697333"/>
                </a:lnTo>
                <a:lnTo>
                  <a:pt x="1154004" y="728673"/>
                </a:lnTo>
                <a:lnTo>
                  <a:pt x="1115523" y="760699"/>
                </a:lnTo>
                <a:lnTo>
                  <a:pt x="1077531" y="793407"/>
                </a:lnTo>
                <a:lnTo>
                  <a:pt x="1040032" y="826795"/>
                </a:lnTo>
                <a:lnTo>
                  <a:pt x="1003032" y="860860"/>
                </a:lnTo>
                <a:lnTo>
                  <a:pt x="966534" y="895599"/>
                </a:lnTo>
                <a:lnTo>
                  <a:pt x="930543" y="931008"/>
                </a:lnTo>
                <a:lnTo>
                  <a:pt x="895142" y="966999"/>
                </a:lnTo>
                <a:lnTo>
                  <a:pt x="860411" y="1003497"/>
                </a:lnTo>
                <a:lnTo>
                  <a:pt x="826354" y="1040497"/>
                </a:lnTo>
                <a:lnTo>
                  <a:pt x="792974" y="1077996"/>
                </a:lnTo>
                <a:lnTo>
                  <a:pt x="760273" y="1115988"/>
                </a:lnTo>
                <a:lnTo>
                  <a:pt x="728255" y="1154469"/>
                </a:lnTo>
                <a:lnTo>
                  <a:pt x="696923" y="1193436"/>
                </a:lnTo>
                <a:lnTo>
                  <a:pt x="666278" y="1232883"/>
                </a:lnTo>
                <a:lnTo>
                  <a:pt x="636325" y="1272807"/>
                </a:lnTo>
                <a:lnTo>
                  <a:pt x="607067" y="1313202"/>
                </a:lnTo>
                <a:lnTo>
                  <a:pt x="578505" y="1354064"/>
                </a:lnTo>
                <a:lnTo>
                  <a:pt x="550644" y="1395390"/>
                </a:lnTo>
                <a:lnTo>
                  <a:pt x="523485" y="1437175"/>
                </a:lnTo>
                <a:lnTo>
                  <a:pt x="497032" y="1479414"/>
                </a:lnTo>
                <a:lnTo>
                  <a:pt x="471288" y="1522103"/>
                </a:lnTo>
                <a:lnTo>
                  <a:pt x="446256" y="1565237"/>
                </a:lnTo>
                <a:lnTo>
                  <a:pt x="421939" y="1608813"/>
                </a:lnTo>
                <a:lnTo>
                  <a:pt x="398339" y="1652825"/>
                </a:lnTo>
                <a:lnTo>
                  <a:pt x="375459" y="1697270"/>
                </a:lnTo>
                <a:lnTo>
                  <a:pt x="353303" y="1742143"/>
                </a:lnTo>
                <a:lnTo>
                  <a:pt x="331873" y="1787440"/>
                </a:lnTo>
                <a:lnTo>
                  <a:pt x="311173" y="1833156"/>
                </a:lnTo>
                <a:lnTo>
                  <a:pt x="291204" y="1879287"/>
                </a:lnTo>
                <a:lnTo>
                  <a:pt x="271847" y="1926148"/>
                </a:lnTo>
                <a:lnTo>
                  <a:pt x="253317" y="1973252"/>
                </a:lnTo>
                <a:lnTo>
                  <a:pt x="235615" y="2020592"/>
                </a:lnTo>
                <a:lnTo>
                  <a:pt x="218742" y="2068165"/>
                </a:lnTo>
                <a:lnTo>
                  <a:pt x="202699" y="2115964"/>
                </a:lnTo>
                <a:lnTo>
                  <a:pt x="187486" y="2163985"/>
                </a:lnTo>
                <a:lnTo>
                  <a:pt x="173106" y="2212222"/>
                </a:lnTo>
                <a:lnTo>
                  <a:pt x="159558" y="2260672"/>
                </a:lnTo>
                <a:lnTo>
                  <a:pt x="146844" y="2309328"/>
                </a:lnTo>
                <a:lnTo>
                  <a:pt x="134965" y="2358186"/>
                </a:lnTo>
                <a:lnTo>
                  <a:pt x="123921" y="2407241"/>
                </a:lnTo>
                <a:lnTo>
                  <a:pt x="113714" y="2456487"/>
                </a:lnTo>
                <a:lnTo>
                  <a:pt x="104345" y="2505920"/>
                </a:lnTo>
                <a:lnTo>
                  <a:pt x="95815" y="2555535"/>
                </a:lnTo>
                <a:lnTo>
                  <a:pt x="88124" y="2605326"/>
                </a:lnTo>
                <a:lnTo>
                  <a:pt x="81274" y="2655289"/>
                </a:lnTo>
                <a:lnTo>
                  <a:pt x="75265" y="2705419"/>
                </a:lnTo>
                <a:lnTo>
                  <a:pt x="70099" y="2755710"/>
                </a:lnTo>
                <a:lnTo>
                  <a:pt x="65776" y="2806158"/>
                </a:lnTo>
                <a:lnTo>
                  <a:pt x="62298" y="2856757"/>
                </a:lnTo>
                <a:lnTo>
                  <a:pt x="61713" y="28680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3113405" cy="2949575"/>
          </a:xfrm>
          <a:custGeom>
            <a:avLst/>
            <a:gdLst/>
            <a:ahLst/>
            <a:cxnLst/>
            <a:rect l="l" t="t" r="r" b="b"/>
            <a:pathLst>
              <a:path w="3113405" h="2949575">
                <a:moveTo>
                  <a:pt x="3045777" y="0"/>
                </a:moveTo>
                <a:lnTo>
                  <a:pt x="3112801" y="0"/>
                </a:lnTo>
                <a:lnTo>
                  <a:pt x="3111376" y="14348"/>
                </a:lnTo>
                <a:lnTo>
                  <a:pt x="3105598" y="64661"/>
                </a:lnTo>
                <a:lnTo>
                  <a:pt x="3099054" y="114824"/>
                </a:lnTo>
                <a:lnTo>
                  <a:pt x="3091744" y="164833"/>
                </a:lnTo>
                <a:lnTo>
                  <a:pt x="3083669" y="214683"/>
                </a:lnTo>
                <a:lnTo>
                  <a:pt x="3074830" y="264370"/>
                </a:lnTo>
                <a:lnTo>
                  <a:pt x="3065227" y="313890"/>
                </a:lnTo>
                <a:lnTo>
                  <a:pt x="3054862" y="363240"/>
                </a:lnTo>
                <a:lnTo>
                  <a:pt x="3043735" y="412415"/>
                </a:lnTo>
                <a:lnTo>
                  <a:pt x="3031847" y="461410"/>
                </a:lnTo>
                <a:lnTo>
                  <a:pt x="3019199" y="510223"/>
                </a:lnTo>
                <a:lnTo>
                  <a:pt x="3005792" y="558848"/>
                </a:lnTo>
                <a:lnTo>
                  <a:pt x="2991626" y="607281"/>
                </a:lnTo>
                <a:lnTo>
                  <a:pt x="2976704" y="655519"/>
                </a:lnTo>
                <a:lnTo>
                  <a:pt x="2961024" y="703557"/>
                </a:lnTo>
                <a:lnTo>
                  <a:pt x="2944589" y="751392"/>
                </a:lnTo>
                <a:lnTo>
                  <a:pt x="2927399" y="799018"/>
                </a:lnTo>
                <a:lnTo>
                  <a:pt x="2909454" y="846432"/>
                </a:lnTo>
                <a:lnTo>
                  <a:pt x="2890757" y="893630"/>
                </a:lnTo>
                <a:lnTo>
                  <a:pt x="2871307" y="940608"/>
                </a:lnTo>
                <a:lnTo>
                  <a:pt x="2851049" y="987499"/>
                </a:lnTo>
                <a:lnTo>
                  <a:pt x="2830107" y="1034002"/>
                </a:lnTo>
                <a:lnTo>
                  <a:pt x="2808482" y="1080114"/>
                </a:lnTo>
                <a:lnTo>
                  <a:pt x="2786178" y="1125831"/>
                </a:lnTo>
                <a:lnTo>
                  <a:pt x="2763196" y="1171149"/>
                </a:lnTo>
                <a:lnTo>
                  <a:pt x="2739539" y="1216065"/>
                </a:lnTo>
                <a:lnTo>
                  <a:pt x="2715210" y="1260574"/>
                </a:lnTo>
                <a:lnTo>
                  <a:pt x="2690211" y="1304674"/>
                </a:lnTo>
                <a:lnTo>
                  <a:pt x="2664545" y="1348359"/>
                </a:lnTo>
                <a:lnTo>
                  <a:pt x="2638215" y="1391627"/>
                </a:lnTo>
                <a:lnTo>
                  <a:pt x="2611222" y="1434474"/>
                </a:lnTo>
                <a:lnTo>
                  <a:pt x="2583569" y="1476895"/>
                </a:lnTo>
                <a:lnTo>
                  <a:pt x="2555259" y="1518887"/>
                </a:lnTo>
                <a:lnTo>
                  <a:pt x="2526295" y="1560447"/>
                </a:lnTo>
                <a:lnTo>
                  <a:pt x="2496678" y="1601570"/>
                </a:lnTo>
                <a:lnTo>
                  <a:pt x="2466411" y="1642254"/>
                </a:lnTo>
                <a:lnTo>
                  <a:pt x="2435498" y="1682493"/>
                </a:lnTo>
                <a:lnTo>
                  <a:pt x="2403939" y="1722284"/>
                </a:lnTo>
                <a:lnTo>
                  <a:pt x="2371739" y="1761624"/>
                </a:lnTo>
                <a:lnTo>
                  <a:pt x="2338899" y="1800508"/>
                </a:lnTo>
                <a:lnTo>
                  <a:pt x="2305421" y="1838934"/>
                </a:lnTo>
                <a:lnTo>
                  <a:pt x="2271310" y="1876897"/>
                </a:lnTo>
                <a:lnTo>
                  <a:pt x="2236566" y="1914393"/>
                </a:lnTo>
                <a:lnTo>
                  <a:pt x="2201192" y="1951419"/>
                </a:lnTo>
                <a:lnTo>
                  <a:pt x="2165191" y="1987970"/>
                </a:lnTo>
                <a:lnTo>
                  <a:pt x="2128640" y="2023971"/>
                </a:lnTo>
                <a:lnTo>
                  <a:pt x="2091615" y="2059346"/>
                </a:lnTo>
                <a:lnTo>
                  <a:pt x="2054120" y="2094091"/>
                </a:lnTo>
                <a:lnTo>
                  <a:pt x="2016160" y="2128205"/>
                </a:lnTo>
                <a:lnTo>
                  <a:pt x="1977736" y="2161685"/>
                </a:lnTo>
                <a:lnTo>
                  <a:pt x="1938855" y="2194528"/>
                </a:lnTo>
                <a:lnTo>
                  <a:pt x="1899518" y="2226733"/>
                </a:lnTo>
                <a:lnTo>
                  <a:pt x="1859730" y="2258295"/>
                </a:lnTo>
                <a:lnTo>
                  <a:pt x="1819494" y="2289213"/>
                </a:lnTo>
                <a:lnTo>
                  <a:pt x="1778815" y="2319485"/>
                </a:lnTo>
                <a:lnTo>
                  <a:pt x="1737696" y="2349107"/>
                </a:lnTo>
                <a:lnTo>
                  <a:pt x="1696140" y="2378077"/>
                </a:lnTo>
                <a:lnTo>
                  <a:pt x="1654151" y="2406393"/>
                </a:lnTo>
                <a:lnTo>
                  <a:pt x="1611734" y="2434052"/>
                </a:lnTo>
                <a:lnTo>
                  <a:pt x="1568891" y="2461051"/>
                </a:lnTo>
                <a:lnTo>
                  <a:pt x="1525627" y="2487389"/>
                </a:lnTo>
                <a:lnTo>
                  <a:pt x="1481945" y="2513062"/>
                </a:lnTo>
                <a:lnTo>
                  <a:pt x="1437849" y="2538068"/>
                </a:lnTo>
                <a:lnTo>
                  <a:pt x="1393343" y="2562404"/>
                </a:lnTo>
                <a:lnTo>
                  <a:pt x="1348430" y="2586069"/>
                </a:lnTo>
                <a:lnTo>
                  <a:pt x="1303114" y="2609058"/>
                </a:lnTo>
                <a:lnTo>
                  <a:pt x="1257399" y="2631371"/>
                </a:lnTo>
                <a:lnTo>
                  <a:pt x="1211288" y="2653003"/>
                </a:lnTo>
                <a:lnTo>
                  <a:pt x="1164786" y="2673954"/>
                </a:lnTo>
                <a:lnTo>
                  <a:pt x="1117896" y="2694219"/>
                </a:lnTo>
                <a:lnTo>
                  <a:pt x="1070910" y="2713677"/>
                </a:lnTo>
                <a:lnTo>
                  <a:pt x="1023704" y="2732381"/>
                </a:lnTo>
                <a:lnTo>
                  <a:pt x="976282" y="2750332"/>
                </a:lnTo>
                <a:lnTo>
                  <a:pt x="928648" y="2767528"/>
                </a:lnTo>
                <a:lnTo>
                  <a:pt x="880806" y="2783968"/>
                </a:lnTo>
                <a:lnTo>
                  <a:pt x="832760" y="2799652"/>
                </a:lnTo>
                <a:lnTo>
                  <a:pt x="784514" y="2814580"/>
                </a:lnTo>
                <a:lnTo>
                  <a:pt x="736072" y="2828749"/>
                </a:lnTo>
                <a:lnTo>
                  <a:pt x="687438" y="2842159"/>
                </a:lnTo>
                <a:lnTo>
                  <a:pt x="638617" y="2854810"/>
                </a:lnTo>
                <a:lnTo>
                  <a:pt x="589613" y="2866701"/>
                </a:lnTo>
                <a:lnTo>
                  <a:pt x="540429" y="2877830"/>
                </a:lnTo>
                <a:lnTo>
                  <a:pt x="491070" y="2888198"/>
                </a:lnTo>
                <a:lnTo>
                  <a:pt x="441539" y="2897802"/>
                </a:lnTo>
                <a:lnTo>
                  <a:pt x="391842" y="2906643"/>
                </a:lnTo>
                <a:lnTo>
                  <a:pt x="341982" y="2914719"/>
                </a:lnTo>
                <a:lnTo>
                  <a:pt x="291962" y="2922031"/>
                </a:lnTo>
                <a:lnTo>
                  <a:pt x="241788" y="2928576"/>
                </a:lnTo>
                <a:lnTo>
                  <a:pt x="191464" y="2934354"/>
                </a:lnTo>
                <a:lnTo>
                  <a:pt x="140993" y="2939364"/>
                </a:lnTo>
                <a:lnTo>
                  <a:pt x="90379" y="2943606"/>
                </a:lnTo>
                <a:lnTo>
                  <a:pt x="39627" y="2947078"/>
                </a:lnTo>
                <a:lnTo>
                  <a:pt x="0" y="2949182"/>
                </a:lnTo>
                <a:lnTo>
                  <a:pt x="0" y="2882258"/>
                </a:lnTo>
                <a:lnTo>
                  <a:pt x="20820" y="2881250"/>
                </a:lnTo>
                <a:lnTo>
                  <a:pt x="71250" y="2878027"/>
                </a:lnTo>
                <a:lnTo>
                  <a:pt x="121541" y="2874029"/>
                </a:lnTo>
                <a:lnTo>
                  <a:pt x="171690" y="2869257"/>
                </a:lnTo>
                <a:lnTo>
                  <a:pt x="221693" y="2863712"/>
                </a:lnTo>
                <a:lnTo>
                  <a:pt x="271545" y="2857395"/>
                </a:lnTo>
                <a:lnTo>
                  <a:pt x="321243" y="2850306"/>
                </a:lnTo>
                <a:lnTo>
                  <a:pt x="370782" y="2842447"/>
                </a:lnTo>
                <a:lnTo>
                  <a:pt x="420157" y="2833818"/>
                </a:lnTo>
                <a:lnTo>
                  <a:pt x="469366" y="2824421"/>
                </a:lnTo>
                <a:lnTo>
                  <a:pt x="518402" y="2814256"/>
                </a:lnTo>
                <a:lnTo>
                  <a:pt x="567264" y="2803323"/>
                </a:lnTo>
                <a:lnTo>
                  <a:pt x="615945" y="2791625"/>
                </a:lnTo>
                <a:lnTo>
                  <a:pt x="664442" y="2779161"/>
                </a:lnTo>
                <a:lnTo>
                  <a:pt x="712751" y="2765933"/>
                </a:lnTo>
                <a:lnTo>
                  <a:pt x="760867" y="2751942"/>
                </a:lnTo>
                <a:lnTo>
                  <a:pt x="808787" y="2737188"/>
                </a:lnTo>
                <a:lnTo>
                  <a:pt x="856506" y="2721672"/>
                </a:lnTo>
                <a:lnTo>
                  <a:pt x="904019" y="2705395"/>
                </a:lnTo>
                <a:lnTo>
                  <a:pt x="951324" y="2688358"/>
                </a:lnTo>
                <a:lnTo>
                  <a:pt x="998414" y="2670562"/>
                </a:lnTo>
                <a:lnTo>
                  <a:pt x="1045287" y="2652008"/>
                </a:lnTo>
                <a:lnTo>
                  <a:pt x="1091939" y="2632696"/>
                </a:lnTo>
                <a:lnTo>
                  <a:pt x="1137880" y="2612845"/>
                </a:lnTo>
                <a:lnTo>
                  <a:pt x="1183442" y="2592324"/>
                </a:lnTo>
                <a:lnTo>
                  <a:pt x="1228621" y="2571133"/>
                </a:lnTo>
                <a:lnTo>
                  <a:pt x="1273413" y="2549276"/>
                </a:lnTo>
                <a:lnTo>
                  <a:pt x="1317813" y="2526754"/>
                </a:lnTo>
                <a:lnTo>
                  <a:pt x="1361820" y="2503572"/>
                </a:lnTo>
                <a:lnTo>
                  <a:pt x="1405428" y="2479730"/>
                </a:lnTo>
                <a:lnTo>
                  <a:pt x="1448634" y="2455232"/>
                </a:lnTo>
                <a:lnTo>
                  <a:pt x="1491435" y="2430080"/>
                </a:lnTo>
                <a:lnTo>
                  <a:pt x="1533826" y="2404276"/>
                </a:lnTo>
                <a:lnTo>
                  <a:pt x="1575805" y="2377823"/>
                </a:lnTo>
                <a:lnTo>
                  <a:pt x="1617367" y="2350724"/>
                </a:lnTo>
                <a:lnTo>
                  <a:pt x="1658508" y="2322980"/>
                </a:lnTo>
                <a:lnTo>
                  <a:pt x="1699226" y="2294596"/>
                </a:lnTo>
                <a:lnTo>
                  <a:pt x="1739516" y="2265571"/>
                </a:lnTo>
                <a:lnTo>
                  <a:pt x="1779375" y="2235911"/>
                </a:lnTo>
                <a:lnTo>
                  <a:pt x="1818798" y="2205616"/>
                </a:lnTo>
                <a:lnTo>
                  <a:pt x="1857783" y="2174689"/>
                </a:lnTo>
                <a:lnTo>
                  <a:pt x="1896325" y="2143134"/>
                </a:lnTo>
                <a:lnTo>
                  <a:pt x="1934422" y="2110951"/>
                </a:lnTo>
                <a:lnTo>
                  <a:pt x="1972068" y="2078145"/>
                </a:lnTo>
                <a:lnTo>
                  <a:pt x="2009261" y="2044717"/>
                </a:lnTo>
                <a:lnTo>
                  <a:pt x="2045996" y="2010669"/>
                </a:lnTo>
                <a:lnTo>
                  <a:pt x="2082271" y="1976005"/>
                </a:lnTo>
                <a:lnTo>
                  <a:pt x="2118081" y="1940727"/>
                </a:lnTo>
                <a:lnTo>
                  <a:pt x="2153352" y="1904917"/>
                </a:lnTo>
                <a:lnTo>
                  <a:pt x="2188008" y="1868642"/>
                </a:lnTo>
                <a:lnTo>
                  <a:pt x="2222048" y="1831906"/>
                </a:lnTo>
                <a:lnTo>
                  <a:pt x="2255468" y="1794713"/>
                </a:lnTo>
                <a:lnTo>
                  <a:pt x="2288267" y="1757067"/>
                </a:lnTo>
                <a:lnTo>
                  <a:pt x="2320441" y="1718971"/>
                </a:lnTo>
                <a:lnTo>
                  <a:pt x="2351990" y="1680428"/>
                </a:lnTo>
                <a:lnTo>
                  <a:pt x="2382909" y="1641443"/>
                </a:lnTo>
                <a:lnTo>
                  <a:pt x="2413196" y="1602020"/>
                </a:lnTo>
                <a:lnTo>
                  <a:pt x="2442850" y="1562161"/>
                </a:lnTo>
                <a:lnTo>
                  <a:pt x="2471868" y="1521871"/>
                </a:lnTo>
                <a:lnTo>
                  <a:pt x="2500246" y="1481154"/>
                </a:lnTo>
                <a:lnTo>
                  <a:pt x="2527984" y="1440012"/>
                </a:lnTo>
                <a:lnTo>
                  <a:pt x="2555077" y="1398450"/>
                </a:lnTo>
                <a:lnTo>
                  <a:pt x="2581525" y="1356472"/>
                </a:lnTo>
                <a:lnTo>
                  <a:pt x="2607324" y="1314080"/>
                </a:lnTo>
                <a:lnTo>
                  <a:pt x="2632471" y="1271279"/>
                </a:lnTo>
                <a:lnTo>
                  <a:pt x="2656965" y="1228073"/>
                </a:lnTo>
                <a:lnTo>
                  <a:pt x="2680804" y="1184465"/>
                </a:lnTo>
                <a:lnTo>
                  <a:pt x="2703983" y="1140459"/>
                </a:lnTo>
                <a:lnTo>
                  <a:pt x="2726502" y="1096058"/>
                </a:lnTo>
                <a:lnTo>
                  <a:pt x="2748357" y="1051266"/>
                </a:lnTo>
                <a:lnTo>
                  <a:pt x="2769546" y="1006088"/>
                </a:lnTo>
                <a:lnTo>
                  <a:pt x="2790067" y="960526"/>
                </a:lnTo>
                <a:lnTo>
                  <a:pt x="2809917" y="914584"/>
                </a:lnTo>
                <a:lnTo>
                  <a:pt x="2829221" y="867941"/>
                </a:lnTo>
                <a:lnTo>
                  <a:pt x="2847767" y="821076"/>
                </a:lnTo>
                <a:lnTo>
                  <a:pt x="2865555" y="773993"/>
                </a:lnTo>
                <a:lnTo>
                  <a:pt x="2882585" y="726697"/>
                </a:lnTo>
                <a:lnTo>
                  <a:pt x="2898854" y="679192"/>
                </a:lnTo>
                <a:lnTo>
                  <a:pt x="2914363" y="631481"/>
                </a:lnTo>
                <a:lnTo>
                  <a:pt x="2929110" y="583570"/>
                </a:lnTo>
                <a:lnTo>
                  <a:pt x="2943095" y="535463"/>
                </a:lnTo>
                <a:lnTo>
                  <a:pt x="2956317" y="487163"/>
                </a:lnTo>
                <a:lnTo>
                  <a:pt x="2968775" y="438675"/>
                </a:lnTo>
                <a:lnTo>
                  <a:pt x="2980468" y="390003"/>
                </a:lnTo>
                <a:lnTo>
                  <a:pt x="2991396" y="341151"/>
                </a:lnTo>
                <a:lnTo>
                  <a:pt x="3001557" y="292124"/>
                </a:lnTo>
                <a:lnTo>
                  <a:pt x="3010951" y="242926"/>
                </a:lnTo>
                <a:lnTo>
                  <a:pt x="3019577" y="193561"/>
                </a:lnTo>
                <a:lnTo>
                  <a:pt x="3027434" y="144034"/>
                </a:lnTo>
                <a:lnTo>
                  <a:pt x="3034522" y="94347"/>
                </a:lnTo>
                <a:lnTo>
                  <a:pt x="3040839" y="44507"/>
                </a:lnTo>
                <a:lnTo>
                  <a:pt x="30457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20406" y="7922006"/>
            <a:ext cx="2367591" cy="236499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71112" cy="2404451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7374393" y="4723955"/>
            <a:ext cx="913765" cy="4350385"/>
          </a:xfrm>
          <a:custGeom>
            <a:avLst/>
            <a:gdLst/>
            <a:ahLst/>
            <a:cxnLst/>
            <a:rect l="l" t="t" r="r" b="b"/>
            <a:pathLst>
              <a:path w="913765" h="4350384">
                <a:moveTo>
                  <a:pt x="913604" y="4349682"/>
                </a:moveTo>
                <a:lnTo>
                  <a:pt x="855711" y="4291420"/>
                </a:lnTo>
                <a:lnTo>
                  <a:pt x="820417" y="4254348"/>
                </a:lnTo>
                <a:lnTo>
                  <a:pt x="785811" y="4216781"/>
                </a:lnTo>
                <a:lnTo>
                  <a:pt x="751898" y="4178723"/>
                </a:lnTo>
                <a:lnTo>
                  <a:pt x="718678" y="4140179"/>
                </a:lnTo>
                <a:lnTo>
                  <a:pt x="686154" y="4101152"/>
                </a:lnTo>
                <a:lnTo>
                  <a:pt x="654331" y="4061646"/>
                </a:lnTo>
                <a:lnTo>
                  <a:pt x="623209" y="4021666"/>
                </a:lnTo>
                <a:lnTo>
                  <a:pt x="592793" y="3981216"/>
                </a:lnTo>
                <a:lnTo>
                  <a:pt x="563084" y="3940300"/>
                </a:lnTo>
                <a:lnTo>
                  <a:pt x="534085" y="3898922"/>
                </a:lnTo>
                <a:lnTo>
                  <a:pt x="505800" y="3857086"/>
                </a:lnTo>
                <a:lnTo>
                  <a:pt x="478230" y="3814796"/>
                </a:lnTo>
                <a:lnTo>
                  <a:pt x="451379" y="3772056"/>
                </a:lnTo>
                <a:lnTo>
                  <a:pt x="425249" y="3728871"/>
                </a:lnTo>
                <a:lnTo>
                  <a:pt x="399843" y="3685245"/>
                </a:lnTo>
                <a:lnTo>
                  <a:pt x="375164" y="3641181"/>
                </a:lnTo>
                <a:lnTo>
                  <a:pt x="351214" y="3596684"/>
                </a:lnTo>
                <a:lnTo>
                  <a:pt x="327997" y="3551759"/>
                </a:lnTo>
                <a:lnTo>
                  <a:pt x="305514" y="3506408"/>
                </a:lnTo>
                <a:lnTo>
                  <a:pt x="283769" y="3460637"/>
                </a:lnTo>
                <a:lnTo>
                  <a:pt x="262765" y="3414449"/>
                </a:lnTo>
                <a:lnTo>
                  <a:pt x="242503" y="3367848"/>
                </a:lnTo>
                <a:lnTo>
                  <a:pt x="222988" y="3320839"/>
                </a:lnTo>
                <a:lnTo>
                  <a:pt x="204104" y="3273136"/>
                </a:lnTo>
                <a:lnTo>
                  <a:pt x="186048" y="3225204"/>
                </a:lnTo>
                <a:lnTo>
                  <a:pt x="168821" y="3177048"/>
                </a:lnTo>
                <a:lnTo>
                  <a:pt x="152425" y="3128674"/>
                </a:lnTo>
                <a:lnTo>
                  <a:pt x="136859" y="3080086"/>
                </a:lnTo>
                <a:lnTo>
                  <a:pt x="122125" y="3031290"/>
                </a:lnTo>
                <a:lnTo>
                  <a:pt x="108225" y="2982291"/>
                </a:lnTo>
                <a:lnTo>
                  <a:pt x="95159" y="2933095"/>
                </a:lnTo>
                <a:lnTo>
                  <a:pt x="82929" y="2883706"/>
                </a:lnTo>
                <a:lnTo>
                  <a:pt x="71534" y="2834131"/>
                </a:lnTo>
                <a:lnTo>
                  <a:pt x="60978" y="2784373"/>
                </a:lnTo>
                <a:lnTo>
                  <a:pt x="51259" y="2734440"/>
                </a:lnTo>
                <a:lnTo>
                  <a:pt x="42381" y="2684335"/>
                </a:lnTo>
                <a:lnTo>
                  <a:pt x="34342" y="2634064"/>
                </a:lnTo>
                <a:lnTo>
                  <a:pt x="27146" y="2583632"/>
                </a:lnTo>
                <a:lnTo>
                  <a:pt x="20792" y="2533045"/>
                </a:lnTo>
                <a:lnTo>
                  <a:pt x="15282" y="2482308"/>
                </a:lnTo>
                <a:lnTo>
                  <a:pt x="10617" y="2431426"/>
                </a:lnTo>
                <a:lnTo>
                  <a:pt x="6797" y="2380404"/>
                </a:lnTo>
                <a:lnTo>
                  <a:pt x="3825" y="2329248"/>
                </a:lnTo>
                <a:lnTo>
                  <a:pt x="1700" y="2277963"/>
                </a:lnTo>
                <a:lnTo>
                  <a:pt x="425" y="2226555"/>
                </a:lnTo>
                <a:lnTo>
                  <a:pt x="0" y="2175027"/>
                </a:lnTo>
                <a:lnTo>
                  <a:pt x="424" y="2123500"/>
                </a:lnTo>
                <a:lnTo>
                  <a:pt x="1698" y="2072091"/>
                </a:lnTo>
                <a:lnTo>
                  <a:pt x="3821" y="2020806"/>
                </a:lnTo>
                <a:lnTo>
                  <a:pt x="6790" y="1969650"/>
                </a:lnTo>
                <a:lnTo>
                  <a:pt x="10606" y="1918628"/>
                </a:lnTo>
                <a:lnTo>
                  <a:pt x="15266" y="1867746"/>
                </a:lnTo>
                <a:lnTo>
                  <a:pt x="20771" y="1817009"/>
                </a:lnTo>
                <a:lnTo>
                  <a:pt x="27120" y="1766421"/>
                </a:lnTo>
                <a:lnTo>
                  <a:pt x="34310" y="1715989"/>
                </a:lnTo>
                <a:lnTo>
                  <a:pt x="42342" y="1665717"/>
                </a:lnTo>
                <a:lnTo>
                  <a:pt x="51214" y="1615610"/>
                </a:lnTo>
                <a:lnTo>
                  <a:pt x="60925" y="1565675"/>
                </a:lnTo>
                <a:lnTo>
                  <a:pt x="71474" y="1515916"/>
                </a:lnTo>
                <a:lnTo>
                  <a:pt x="82861" y="1466339"/>
                </a:lnTo>
                <a:lnTo>
                  <a:pt x="95084" y="1416948"/>
                </a:lnTo>
                <a:lnTo>
                  <a:pt x="108143" y="1367749"/>
                </a:lnTo>
                <a:lnTo>
                  <a:pt x="122035" y="1318747"/>
                </a:lnTo>
                <a:lnTo>
                  <a:pt x="136761" y="1269948"/>
                </a:lnTo>
                <a:lnTo>
                  <a:pt x="152320" y="1221356"/>
                </a:lnTo>
                <a:lnTo>
                  <a:pt x="168709" y="1172978"/>
                </a:lnTo>
                <a:lnTo>
                  <a:pt x="185930" y="1124817"/>
                </a:lnTo>
                <a:lnTo>
                  <a:pt x="203979" y="1076880"/>
                </a:lnTo>
                <a:lnTo>
                  <a:pt x="222857" y="1029172"/>
                </a:lnTo>
                <a:lnTo>
                  <a:pt x="242373" y="982152"/>
                </a:lnTo>
                <a:lnTo>
                  <a:pt x="262635" y="935542"/>
                </a:lnTo>
                <a:lnTo>
                  <a:pt x="283641" y="889344"/>
                </a:lnTo>
                <a:lnTo>
                  <a:pt x="305387" y="843563"/>
                </a:lnTo>
                <a:lnTo>
                  <a:pt x="327872" y="798203"/>
                </a:lnTo>
                <a:lnTo>
                  <a:pt x="351092" y="753268"/>
                </a:lnTo>
                <a:lnTo>
                  <a:pt x="375044" y="708763"/>
                </a:lnTo>
                <a:lnTo>
                  <a:pt x="399727" y="664691"/>
                </a:lnTo>
                <a:lnTo>
                  <a:pt x="425137" y="621056"/>
                </a:lnTo>
                <a:lnTo>
                  <a:pt x="451271" y="577863"/>
                </a:lnTo>
                <a:lnTo>
                  <a:pt x="478127" y="535115"/>
                </a:lnTo>
                <a:lnTo>
                  <a:pt x="505702" y="492817"/>
                </a:lnTo>
                <a:lnTo>
                  <a:pt x="533993" y="450972"/>
                </a:lnTo>
                <a:lnTo>
                  <a:pt x="562997" y="409586"/>
                </a:lnTo>
                <a:lnTo>
                  <a:pt x="592713" y="368661"/>
                </a:lnTo>
                <a:lnTo>
                  <a:pt x="623137" y="328203"/>
                </a:lnTo>
                <a:lnTo>
                  <a:pt x="654266" y="288214"/>
                </a:lnTo>
                <a:lnTo>
                  <a:pt x="686097" y="248700"/>
                </a:lnTo>
                <a:lnTo>
                  <a:pt x="718629" y="209664"/>
                </a:lnTo>
                <a:lnTo>
                  <a:pt x="751858" y="171110"/>
                </a:lnTo>
                <a:lnTo>
                  <a:pt x="785781" y="133043"/>
                </a:lnTo>
                <a:lnTo>
                  <a:pt x="820396" y="95467"/>
                </a:lnTo>
                <a:lnTo>
                  <a:pt x="855700" y="58385"/>
                </a:lnTo>
                <a:lnTo>
                  <a:pt x="913492" y="0"/>
                </a:lnTo>
                <a:lnTo>
                  <a:pt x="913604" y="87444"/>
                </a:lnTo>
                <a:lnTo>
                  <a:pt x="878191" y="124174"/>
                </a:lnTo>
                <a:lnTo>
                  <a:pt x="843456" y="161426"/>
                </a:lnTo>
                <a:lnTo>
                  <a:pt x="809422" y="199177"/>
                </a:lnTo>
                <a:lnTo>
                  <a:pt x="776090" y="237423"/>
                </a:lnTo>
                <a:lnTo>
                  <a:pt x="743463" y="276159"/>
                </a:lnTo>
                <a:lnTo>
                  <a:pt x="711545" y="315381"/>
                </a:lnTo>
                <a:lnTo>
                  <a:pt x="680338" y="355086"/>
                </a:lnTo>
                <a:lnTo>
                  <a:pt x="649845" y="395267"/>
                </a:lnTo>
                <a:lnTo>
                  <a:pt x="620069" y="435923"/>
                </a:lnTo>
                <a:lnTo>
                  <a:pt x="591012" y="477047"/>
                </a:lnTo>
                <a:lnTo>
                  <a:pt x="562677" y="518636"/>
                </a:lnTo>
                <a:lnTo>
                  <a:pt x="535068" y="560686"/>
                </a:lnTo>
                <a:lnTo>
                  <a:pt x="508186" y="603192"/>
                </a:lnTo>
                <a:lnTo>
                  <a:pt x="482036" y="646150"/>
                </a:lnTo>
                <a:lnTo>
                  <a:pt x="456618" y="689555"/>
                </a:lnTo>
                <a:lnTo>
                  <a:pt x="431937" y="733405"/>
                </a:lnTo>
                <a:lnTo>
                  <a:pt x="407995" y="777694"/>
                </a:lnTo>
                <a:lnTo>
                  <a:pt x="384795" y="822417"/>
                </a:lnTo>
                <a:lnTo>
                  <a:pt x="362340" y="867572"/>
                </a:lnTo>
                <a:lnTo>
                  <a:pt x="340632" y="913153"/>
                </a:lnTo>
                <a:lnTo>
                  <a:pt x="319674" y="959156"/>
                </a:lnTo>
                <a:lnTo>
                  <a:pt x="299470" y="1005578"/>
                </a:lnTo>
                <a:lnTo>
                  <a:pt x="280021" y="1052413"/>
                </a:lnTo>
                <a:lnTo>
                  <a:pt x="261521" y="1099152"/>
                </a:lnTo>
                <a:lnTo>
                  <a:pt x="243834" y="1146117"/>
                </a:lnTo>
                <a:lnTo>
                  <a:pt x="226958" y="1193300"/>
                </a:lnTo>
                <a:lnTo>
                  <a:pt x="210897" y="1240699"/>
                </a:lnTo>
                <a:lnTo>
                  <a:pt x="195650" y="1288306"/>
                </a:lnTo>
                <a:lnTo>
                  <a:pt x="181218" y="1336118"/>
                </a:lnTo>
                <a:lnTo>
                  <a:pt x="167603" y="1384128"/>
                </a:lnTo>
                <a:lnTo>
                  <a:pt x="154806" y="1432333"/>
                </a:lnTo>
                <a:lnTo>
                  <a:pt x="142828" y="1480725"/>
                </a:lnTo>
                <a:lnTo>
                  <a:pt x="131669" y="1529301"/>
                </a:lnTo>
                <a:lnTo>
                  <a:pt x="121331" y="1578055"/>
                </a:lnTo>
                <a:lnTo>
                  <a:pt x="111814" y="1626983"/>
                </a:lnTo>
                <a:lnTo>
                  <a:pt x="103121" y="1676078"/>
                </a:lnTo>
                <a:lnTo>
                  <a:pt x="95251" y="1725335"/>
                </a:lnTo>
                <a:lnTo>
                  <a:pt x="88205" y="1774750"/>
                </a:lnTo>
                <a:lnTo>
                  <a:pt x="81986" y="1824317"/>
                </a:lnTo>
                <a:lnTo>
                  <a:pt x="76593" y="1874031"/>
                </a:lnTo>
                <a:lnTo>
                  <a:pt x="72028" y="1923888"/>
                </a:lnTo>
                <a:lnTo>
                  <a:pt x="68292" y="1973880"/>
                </a:lnTo>
                <a:lnTo>
                  <a:pt x="65385" y="2024005"/>
                </a:lnTo>
                <a:lnTo>
                  <a:pt x="63310" y="2074255"/>
                </a:lnTo>
                <a:lnTo>
                  <a:pt x="62066" y="2124627"/>
                </a:lnTo>
                <a:lnTo>
                  <a:pt x="61655" y="2175115"/>
                </a:lnTo>
                <a:lnTo>
                  <a:pt x="62072" y="2225597"/>
                </a:lnTo>
                <a:lnTo>
                  <a:pt x="63321" y="2275963"/>
                </a:lnTo>
                <a:lnTo>
                  <a:pt x="65402" y="2326208"/>
                </a:lnTo>
                <a:lnTo>
                  <a:pt x="68314" y="2376327"/>
                </a:lnTo>
                <a:lnTo>
                  <a:pt x="72056" y="2426314"/>
                </a:lnTo>
                <a:lnTo>
                  <a:pt x="76626" y="2476165"/>
                </a:lnTo>
                <a:lnTo>
                  <a:pt x="82024" y="2525874"/>
                </a:lnTo>
                <a:lnTo>
                  <a:pt x="88249" y="2575436"/>
                </a:lnTo>
                <a:lnTo>
                  <a:pt x="95299" y="2624846"/>
                </a:lnTo>
                <a:lnTo>
                  <a:pt x="103174" y="2674099"/>
                </a:lnTo>
                <a:lnTo>
                  <a:pt x="111872" y="2723189"/>
                </a:lnTo>
                <a:lnTo>
                  <a:pt x="121393" y="2772112"/>
                </a:lnTo>
                <a:lnTo>
                  <a:pt x="131735" y="2820862"/>
                </a:lnTo>
                <a:lnTo>
                  <a:pt x="142897" y="2869434"/>
                </a:lnTo>
                <a:lnTo>
                  <a:pt x="154879" y="2917824"/>
                </a:lnTo>
                <a:lnTo>
                  <a:pt x="167680" y="2966025"/>
                </a:lnTo>
                <a:lnTo>
                  <a:pt x="181297" y="3014033"/>
                </a:lnTo>
                <a:lnTo>
                  <a:pt x="195731" y="3061842"/>
                </a:lnTo>
                <a:lnTo>
                  <a:pt x="210980" y="3109447"/>
                </a:lnTo>
                <a:lnTo>
                  <a:pt x="227043" y="3156844"/>
                </a:lnTo>
                <a:lnTo>
                  <a:pt x="243920" y="3204027"/>
                </a:lnTo>
                <a:lnTo>
                  <a:pt x="261608" y="3250990"/>
                </a:lnTo>
                <a:lnTo>
                  <a:pt x="280108" y="3297730"/>
                </a:lnTo>
                <a:lnTo>
                  <a:pt x="299557" y="3344553"/>
                </a:lnTo>
                <a:lnTo>
                  <a:pt x="319761" y="3390963"/>
                </a:lnTo>
                <a:lnTo>
                  <a:pt x="340719" y="3436955"/>
                </a:lnTo>
                <a:lnTo>
                  <a:pt x="362426" y="3482525"/>
                </a:lnTo>
                <a:lnTo>
                  <a:pt x="384881" y="3527668"/>
                </a:lnTo>
                <a:lnTo>
                  <a:pt x="408080" y="3572381"/>
                </a:lnTo>
                <a:lnTo>
                  <a:pt x="432021" y="3616659"/>
                </a:lnTo>
                <a:lnTo>
                  <a:pt x="456700" y="3660498"/>
                </a:lnTo>
                <a:lnTo>
                  <a:pt x="482115" y="3703893"/>
                </a:lnTo>
                <a:lnTo>
                  <a:pt x="508263" y="3746841"/>
                </a:lnTo>
                <a:lnTo>
                  <a:pt x="535141" y="3789336"/>
                </a:lnTo>
                <a:lnTo>
                  <a:pt x="562746" y="3831376"/>
                </a:lnTo>
                <a:lnTo>
                  <a:pt x="591075" y="3872956"/>
                </a:lnTo>
                <a:lnTo>
                  <a:pt x="620126" y="3914070"/>
                </a:lnTo>
                <a:lnTo>
                  <a:pt x="649896" y="3954716"/>
                </a:lnTo>
                <a:lnTo>
                  <a:pt x="680381" y="3994889"/>
                </a:lnTo>
                <a:lnTo>
                  <a:pt x="711579" y="4034585"/>
                </a:lnTo>
                <a:lnTo>
                  <a:pt x="743488" y="4073799"/>
                </a:lnTo>
                <a:lnTo>
                  <a:pt x="776103" y="4112528"/>
                </a:lnTo>
                <a:lnTo>
                  <a:pt x="809423" y="4150766"/>
                </a:lnTo>
                <a:lnTo>
                  <a:pt x="843444" y="4188511"/>
                </a:lnTo>
                <a:lnTo>
                  <a:pt x="878164" y="4225757"/>
                </a:lnTo>
                <a:lnTo>
                  <a:pt x="913579" y="4262500"/>
                </a:lnTo>
                <a:lnTo>
                  <a:pt x="913604" y="43496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1238141"/>
            <a:ext cx="988694" cy="4701540"/>
          </a:xfrm>
          <a:custGeom>
            <a:avLst/>
            <a:gdLst/>
            <a:ahLst/>
            <a:cxnLst/>
            <a:rect l="l" t="t" r="r" b="b"/>
            <a:pathLst>
              <a:path w="988694" h="4701540">
                <a:moveTo>
                  <a:pt x="0" y="2903"/>
                </a:moveTo>
                <a:lnTo>
                  <a:pt x="59561" y="57204"/>
                </a:lnTo>
                <a:lnTo>
                  <a:pt x="94894" y="94177"/>
                </a:lnTo>
                <a:lnTo>
                  <a:pt x="129593" y="131607"/>
                </a:lnTo>
                <a:lnTo>
                  <a:pt x="163655" y="169490"/>
                </a:lnTo>
                <a:lnTo>
                  <a:pt x="197078" y="207823"/>
                </a:lnTo>
                <a:lnTo>
                  <a:pt x="229859" y="246603"/>
                </a:lnTo>
                <a:lnTo>
                  <a:pt x="261997" y="285825"/>
                </a:lnTo>
                <a:lnTo>
                  <a:pt x="293488" y="325487"/>
                </a:lnTo>
                <a:lnTo>
                  <a:pt x="324331" y="365585"/>
                </a:lnTo>
                <a:lnTo>
                  <a:pt x="354523" y="406115"/>
                </a:lnTo>
                <a:lnTo>
                  <a:pt x="384062" y="447075"/>
                </a:lnTo>
                <a:lnTo>
                  <a:pt x="412946" y="488459"/>
                </a:lnTo>
                <a:lnTo>
                  <a:pt x="441172" y="530266"/>
                </a:lnTo>
                <a:lnTo>
                  <a:pt x="468739" y="572491"/>
                </a:lnTo>
                <a:lnTo>
                  <a:pt x="495642" y="615130"/>
                </a:lnTo>
                <a:lnTo>
                  <a:pt x="521881" y="658181"/>
                </a:lnTo>
                <a:lnTo>
                  <a:pt x="547454" y="701640"/>
                </a:lnTo>
                <a:lnTo>
                  <a:pt x="572356" y="745504"/>
                </a:lnTo>
                <a:lnTo>
                  <a:pt x="596588" y="789768"/>
                </a:lnTo>
                <a:lnTo>
                  <a:pt x="620145" y="834429"/>
                </a:lnTo>
                <a:lnTo>
                  <a:pt x="643026" y="879484"/>
                </a:lnTo>
                <a:lnTo>
                  <a:pt x="665229" y="924930"/>
                </a:lnTo>
                <a:lnTo>
                  <a:pt x="686750" y="970762"/>
                </a:lnTo>
                <a:lnTo>
                  <a:pt x="707589" y="1016977"/>
                </a:lnTo>
                <a:lnTo>
                  <a:pt x="727741" y="1063573"/>
                </a:lnTo>
                <a:lnTo>
                  <a:pt x="747206" y="1110544"/>
                </a:lnTo>
                <a:lnTo>
                  <a:pt x="766039" y="1158025"/>
                </a:lnTo>
                <a:lnTo>
                  <a:pt x="784113" y="1205716"/>
                </a:lnTo>
                <a:lnTo>
                  <a:pt x="801428" y="1253613"/>
                </a:lnTo>
                <a:lnTo>
                  <a:pt x="817984" y="1301712"/>
                </a:lnTo>
                <a:lnTo>
                  <a:pt x="833778" y="1350007"/>
                </a:lnTo>
                <a:lnTo>
                  <a:pt x="848810" y="1398495"/>
                </a:lnTo>
                <a:lnTo>
                  <a:pt x="863080" y="1447172"/>
                </a:lnTo>
                <a:lnTo>
                  <a:pt x="876586" y="1496031"/>
                </a:lnTo>
                <a:lnTo>
                  <a:pt x="889328" y="1545070"/>
                </a:lnTo>
                <a:lnTo>
                  <a:pt x="901304" y="1594284"/>
                </a:lnTo>
                <a:lnTo>
                  <a:pt x="912514" y="1643668"/>
                </a:lnTo>
                <a:lnTo>
                  <a:pt x="922957" y="1693217"/>
                </a:lnTo>
                <a:lnTo>
                  <a:pt x="932632" y="1742929"/>
                </a:lnTo>
                <a:lnTo>
                  <a:pt x="941538" y="1792797"/>
                </a:lnTo>
                <a:lnTo>
                  <a:pt x="949675" y="1842818"/>
                </a:lnTo>
                <a:lnTo>
                  <a:pt x="957040" y="1892987"/>
                </a:lnTo>
                <a:lnTo>
                  <a:pt x="963635" y="1943299"/>
                </a:lnTo>
                <a:lnTo>
                  <a:pt x="969456" y="1993751"/>
                </a:lnTo>
                <a:lnTo>
                  <a:pt x="974504" y="2044338"/>
                </a:lnTo>
                <a:lnTo>
                  <a:pt x="978779" y="2095055"/>
                </a:lnTo>
                <a:lnTo>
                  <a:pt x="982277" y="2145898"/>
                </a:lnTo>
                <a:lnTo>
                  <a:pt x="985000" y="2196862"/>
                </a:lnTo>
                <a:lnTo>
                  <a:pt x="986947" y="2247944"/>
                </a:lnTo>
                <a:lnTo>
                  <a:pt x="988115" y="2299138"/>
                </a:lnTo>
                <a:lnTo>
                  <a:pt x="988504" y="2350440"/>
                </a:lnTo>
                <a:lnTo>
                  <a:pt x="988115" y="2401742"/>
                </a:lnTo>
                <a:lnTo>
                  <a:pt x="986948" y="2452936"/>
                </a:lnTo>
                <a:lnTo>
                  <a:pt x="985004" y="2504018"/>
                </a:lnTo>
                <a:lnTo>
                  <a:pt x="982284" y="2554983"/>
                </a:lnTo>
                <a:lnTo>
                  <a:pt x="978789" y="2605826"/>
                </a:lnTo>
                <a:lnTo>
                  <a:pt x="974519" y="2656543"/>
                </a:lnTo>
                <a:lnTo>
                  <a:pt x="969475" y="2707130"/>
                </a:lnTo>
                <a:lnTo>
                  <a:pt x="963659" y="2757582"/>
                </a:lnTo>
                <a:lnTo>
                  <a:pt x="957071" y="2807896"/>
                </a:lnTo>
                <a:lnTo>
                  <a:pt x="949711" y="2858065"/>
                </a:lnTo>
                <a:lnTo>
                  <a:pt x="941581" y="2908087"/>
                </a:lnTo>
                <a:lnTo>
                  <a:pt x="932682" y="2957957"/>
                </a:lnTo>
                <a:lnTo>
                  <a:pt x="923014" y="3007669"/>
                </a:lnTo>
                <a:lnTo>
                  <a:pt x="912578" y="3057221"/>
                </a:lnTo>
                <a:lnTo>
                  <a:pt x="901376" y="3106607"/>
                </a:lnTo>
                <a:lnTo>
                  <a:pt x="889407" y="3155823"/>
                </a:lnTo>
                <a:lnTo>
                  <a:pt x="876673" y="3204864"/>
                </a:lnTo>
                <a:lnTo>
                  <a:pt x="863174" y="3253726"/>
                </a:lnTo>
                <a:lnTo>
                  <a:pt x="848912" y="3302405"/>
                </a:lnTo>
                <a:lnTo>
                  <a:pt x="833887" y="3350897"/>
                </a:lnTo>
                <a:lnTo>
                  <a:pt x="818099" y="3399196"/>
                </a:lnTo>
                <a:lnTo>
                  <a:pt x="801551" y="3447299"/>
                </a:lnTo>
                <a:lnTo>
                  <a:pt x="784243" y="3495201"/>
                </a:lnTo>
                <a:lnTo>
                  <a:pt x="766175" y="3542897"/>
                </a:lnTo>
                <a:lnTo>
                  <a:pt x="747348" y="3590383"/>
                </a:lnTo>
                <a:lnTo>
                  <a:pt x="727883" y="3637366"/>
                </a:lnTo>
                <a:lnTo>
                  <a:pt x="707729" y="3683971"/>
                </a:lnTo>
                <a:lnTo>
                  <a:pt x="686890" y="3730197"/>
                </a:lnTo>
                <a:lnTo>
                  <a:pt x="665367" y="3776038"/>
                </a:lnTo>
                <a:lnTo>
                  <a:pt x="643162" y="3821493"/>
                </a:lnTo>
                <a:lnTo>
                  <a:pt x="620279" y="3866557"/>
                </a:lnTo>
                <a:lnTo>
                  <a:pt x="596719" y="3911228"/>
                </a:lnTo>
                <a:lnTo>
                  <a:pt x="572485" y="3955500"/>
                </a:lnTo>
                <a:lnTo>
                  <a:pt x="547578" y="3999372"/>
                </a:lnTo>
                <a:lnTo>
                  <a:pt x="522002" y="4042839"/>
                </a:lnTo>
                <a:lnTo>
                  <a:pt x="495758" y="4085899"/>
                </a:lnTo>
                <a:lnTo>
                  <a:pt x="468850" y="4128547"/>
                </a:lnTo>
                <a:lnTo>
                  <a:pt x="441278" y="4170780"/>
                </a:lnTo>
                <a:lnTo>
                  <a:pt x="413047" y="4212594"/>
                </a:lnTo>
                <a:lnTo>
                  <a:pt x="384157" y="4253987"/>
                </a:lnTo>
                <a:lnTo>
                  <a:pt x="354611" y="4294955"/>
                </a:lnTo>
                <a:lnTo>
                  <a:pt x="324412" y="4335493"/>
                </a:lnTo>
                <a:lnTo>
                  <a:pt x="293562" y="4375600"/>
                </a:lnTo>
                <a:lnTo>
                  <a:pt x="262062" y="4415270"/>
                </a:lnTo>
                <a:lnTo>
                  <a:pt x="229917" y="4454502"/>
                </a:lnTo>
                <a:lnTo>
                  <a:pt x="197127" y="4493290"/>
                </a:lnTo>
                <a:lnTo>
                  <a:pt x="163695" y="4531633"/>
                </a:lnTo>
                <a:lnTo>
                  <a:pt x="129624" y="4569526"/>
                </a:lnTo>
                <a:lnTo>
                  <a:pt x="94915" y="4606965"/>
                </a:lnTo>
                <a:lnTo>
                  <a:pt x="59572" y="4643948"/>
                </a:lnTo>
                <a:lnTo>
                  <a:pt x="23089" y="4680978"/>
                </a:lnTo>
                <a:lnTo>
                  <a:pt x="2903" y="4701164"/>
                </a:lnTo>
                <a:lnTo>
                  <a:pt x="0" y="4698260"/>
                </a:lnTo>
                <a:lnTo>
                  <a:pt x="0" y="4609317"/>
                </a:lnTo>
                <a:lnTo>
                  <a:pt x="35164" y="4572894"/>
                </a:lnTo>
                <a:lnTo>
                  <a:pt x="69827" y="4535868"/>
                </a:lnTo>
                <a:lnTo>
                  <a:pt x="103850" y="4498384"/>
                </a:lnTo>
                <a:lnTo>
                  <a:pt x="137229" y="4460446"/>
                </a:lnTo>
                <a:lnTo>
                  <a:pt x="169964" y="4422058"/>
                </a:lnTo>
                <a:lnTo>
                  <a:pt x="202050" y="4383222"/>
                </a:lnTo>
                <a:lnTo>
                  <a:pt x="233486" y="4343944"/>
                </a:lnTo>
                <a:lnTo>
                  <a:pt x="264270" y="4304226"/>
                </a:lnTo>
                <a:lnTo>
                  <a:pt x="294399" y="4264072"/>
                </a:lnTo>
                <a:lnTo>
                  <a:pt x="323871" y="4223486"/>
                </a:lnTo>
                <a:lnTo>
                  <a:pt x="352684" y="4182470"/>
                </a:lnTo>
                <a:lnTo>
                  <a:pt x="380834" y="4141030"/>
                </a:lnTo>
                <a:lnTo>
                  <a:pt x="408321" y="4099168"/>
                </a:lnTo>
                <a:lnTo>
                  <a:pt x="435141" y="4056887"/>
                </a:lnTo>
                <a:lnTo>
                  <a:pt x="461291" y="4014192"/>
                </a:lnTo>
                <a:lnTo>
                  <a:pt x="486771" y="3971087"/>
                </a:lnTo>
                <a:lnTo>
                  <a:pt x="511577" y="3927573"/>
                </a:lnTo>
                <a:lnTo>
                  <a:pt x="535707" y="3883656"/>
                </a:lnTo>
                <a:lnTo>
                  <a:pt x="559158" y="3839339"/>
                </a:lnTo>
                <a:lnTo>
                  <a:pt x="581929" y="3794626"/>
                </a:lnTo>
                <a:lnTo>
                  <a:pt x="604017" y="3749519"/>
                </a:lnTo>
                <a:lnTo>
                  <a:pt x="625419" y="3704023"/>
                </a:lnTo>
                <a:lnTo>
                  <a:pt x="646134" y="3658141"/>
                </a:lnTo>
                <a:lnTo>
                  <a:pt x="666158" y="3611877"/>
                </a:lnTo>
                <a:lnTo>
                  <a:pt x="685490" y="3565234"/>
                </a:lnTo>
                <a:lnTo>
                  <a:pt x="703939" y="3518712"/>
                </a:lnTo>
                <a:lnTo>
                  <a:pt x="721645" y="3471984"/>
                </a:lnTo>
                <a:lnTo>
                  <a:pt x="738607" y="3425053"/>
                </a:lnTo>
                <a:lnTo>
                  <a:pt x="754824" y="3377926"/>
                </a:lnTo>
                <a:lnTo>
                  <a:pt x="770296" y="3330605"/>
                </a:lnTo>
                <a:lnTo>
                  <a:pt x="785020" y="3283095"/>
                </a:lnTo>
                <a:lnTo>
                  <a:pt x="798997" y="3235401"/>
                </a:lnTo>
                <a:lnTo>
                  <a:pt x="812226" y="3187526"/>
                </a:lnTo>
                <a:lnTo>
                  <a:pt x="824705" y="3139476"/>
                </a:lnTo>
                <a:lnTo>
                  <a:pt x="836434" y="3091255"/>
                </a:lnTo>
                <a:lnTo>
                  <a:pt x="847413" y="3042867"/>
                </a:lnTo>
                <a:lnTo>
                  <a:pt x="857639" y="2994316"/>
                </a:lnTo>
                <a:lnTo>
                  <a:pt x="867113" y="2945607"/>
                </a:lnTo>
                <a:lnTo>
                  <a:pt x="875834" y="2896744"/>
                </a:lnTo>
                <a:lnTo>
                  <a:pt x="883800" y="2847732"/>
                </a:lnTo>
                <a:lnTo>
                  <a:pt x="891011" y="2798574"/>
                </a:lnTo>
                <a:lnTo>
                  <a:pt x="897466" y="2749276"/>
                </a:lnTo>
                <a:lnTo>
                  <a:pt x="903164" y="2699841"/>
                </a:lnTo>
                <a:lnTo>
                  <a:pt x="908105" y="2650274"/>
                </a:lnTo>
                <a:lnTo>
                  <a:pt x="912286" y="2600580"/>
                </a:lnTo>
                <a:lnTo>
                  <a:pt x="915709" y="2550762"/>
                </a:lnTo>
                <a:lnTo>
                  <a:pt x="918371" y="2500825"/>
                </a:lnTo>
                <a:lnTo>
                  <a:pt x="920272" y="2450774"/>
                </a:lnTo>
                <a:lnTo>
                  <a:pt x="921411" y="2400613"/>
                </a:lnTo>
                <a:lnTo>
                  <a:pt x="921787" y="2350346"/>
                </a:lnTo>
                <a:lnTo>
                  <a:pt x="921405" y="2300084"/>
                </a:lnTo>
                <a:lnTo>
                  <a:pt x="920260" y="2249928"/>
                </a:lnTo>
                <a:lnTo>
                  <a:pt x="918354" y="2199883"/>
                </a:lnTo>
                <a:lnTo>
                  <a:pt x="915686" y="2149952"/>
                </a:lnTo>
                <a:lnTo>
                  <a:pt x="912258" y="2100139"/>
                </a:lnTo>
                <a:lnTo>
                  <a:pt x="908071" y="2050450"/>
                </a:lnTo>
                <a:lnTo>
                  <a:pt x="903126" y="2000889"/>
                </a:lnTo>
                <a:lnTo>
                  <a:pt x="897422" y="1951459"/>
                </a:lnTo>
                <a:lnTo>
                  <a:pt x="890962" y="1902166"/>
                </a:lnTo>
                <a:lnTo>
                  <a:pt x="883747" y="1853013"/>
                </a:lnTo>
                <a:lnTo>
                  <a:pt x="875776" y="1804005"/>
                </a:lnTo>
                <a:lnTo>
                  <a:pt x="867051" y="1755147"/>
                </a:lnTo>
                <a:lnTo>
                  <a:pt x="857573" y="1706442"/>
                </a:lnTo>
                <a:lnTo>
                  <a:pt x="847342" y="1657895"/>
                </a:lnTo>
                <a:lnTo>
                  <a:pt x="836360" y="1609511"/>
                </a:lnTo>
                <a:lnTo>
                  <a:pt x="824627" y="1561293"/>
                </a:lnTo>
                <a:lnTo>
                  <a:pt x="812144" y="1513246"/>
                </a:lnTo>
                <a:lnTo>
                  <a:pt x="798913" y="1465375"/>
                </a:lnTo>
                <a:lnTo>
                  <a:pt x="784933" y="1417683"/>
                </a:lnTo>
                <a:lnTo>
                  <a:pt x="770206" y="1370176"/>
                </a:lnTo>
                <a:lnTo>
                  <a:pt x="754733" y="1322856"/>
                </a:lnTo>
                <a:lnTo>
                  <a:pt x="738515" y="1275730"/>
                </a:lnTo>
                <a:lnTo>
                  <a:pt x="721552" y="1228801"/>
                </a:lnTo>
                <a:lnTo>
                  <a:pt x="703845" y="1182073"/>
                </a:lnTo>
                <a:lnTo>
                  <a:pt x="685396" y="1135551"/>
                </a:lnTo>
                <a:lnTo>
                  <a:pt x="666064" y="1088920"/>
                </a:lnTo>
                <a:lnTo>
                  <a:pt x="646039" y="1042667"/>
                </a:lnTo>
                <a:lnTo>
                  <a:pt x="625325" y="996796"/>
                </a:lnTo>
                <a:lnTo>
                  <a:pt x="603923" y="951312"/>
                </a:lnTo>
                <a:lnTo>
                  <a:pt x="581836" y="906216"/>
                </a:lnTo>
                <a:lnTo>
                  <a:pt x="559066" y="861513"/>
                </a:lnTo>
                <a:lnTo>
                  <a:pt x="535616" y="817207"/>
                </a:lnTo>
                <a:lnTo>
                  <a:pt x="511487" y="773301"/>
                </a:lnTo>
                <a:lnTo>
                  <a:pt x="486683" y="729799"/>
                </a:lnTo>
                <a:lnTo>
                  <a:pt x="461206" y="686703"/>
                </a:lnTo>
                <a:lnTo>
                  <a:pt x="435058" y="644019"/>
                </a:lnTo>
                <a:lnTo>
                  <a:pt x="408242" y="601749"/>
                </a:lnTo>
                <a:lnTo>
                  <a:pt x="380760" y="559896"/>
                </a:lnTo>
                <a:lnTo>
                  <a:pt x="352614" y="518465"/>
                </a:lnTo>
                <a:lnTo>
                  <a:pt x="323808" y="477459"/>
                </a:lnTo>
                <a:lnTo>
                  <a:pt x="294342" y="436882"/>
                </a:lnTo>
                <a:lnTo>
                  <a:pt x="264221" y="396737"/>
                </a:lnTo>
                <a:lnTo>
                  <a:pt x="233445" y="357028"/>
                </a:lnTo>
                <a:lnTo>
                  <a:pt x="202018" y="317758"/>
                </a:lnTo>
                <a:lnTo>
                  <a:pt x="169942" y="278930"/>
                </a:lnTo>
                <a:lnTo>
                  <a:pt x="137219" y="240550"/>
                </a:lnTo>
                <a:lnTo>
                  <a:pt x="103852" y="202619"/>
                </a:lnTo>
                <a:lnTo>
                  <a:pt x="69843" y="165142"/>
                </a:lnTo>
                <a:lnTo>
                  <a:pt x="35195" y="128122"/>
                </a:lnTo>
                <a:lnTo>
                  <a:pt x="0" y="91656"/>
                </a:lnTo>
                <a:lnTo>
                  <a:pt x="0" y="29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9463727"/>
            <a:ext cx="71349" cy="7134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9463727"/>
            <a:ext cx="71350" cy="7134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9463727"/>
            <a:ext cx="71350" cy="71349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9463727"/>
            <a:ext cx="71350" cy="71349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9463727"/>
            <a:ext cx="71350" cy="71349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9637032"/>
            <a:ext cx="71349" cy="71349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9637032"/>
            <a:ext cx="71350" cy="71349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9637032"/>
            <a:ext cx="71350" cy="71349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9637032"/>
            <a:ext cx="71350" cy="71349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9637032"/>
            <a:ext cx="71350" cy="71349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9810337"/>
            <a:ext cx="71349" cy="71349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9810337"/>
            <a:ext cx="71350" cy="71349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9810337"/>
            <a:ext cx="71350" cy="71349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9810337"/>
            <a:ext cx="71350" cy="71349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9810337"/>
            <a:ext cx="71350" cy="71349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9983642"/>
            <a:ext cx="71349" cy="71349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9983642"/>
            <a:ext cx="71350" cy="71349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9983642"/>
            <a:ext cx="71350" cy="71349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9983642"/>
            <a:ext cx="71350" cy="71349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9983642"/>
            <a:ext cx="71350" cy="71349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10156947"/>
            <a:ext cx="71349" cy="71349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10156947"/>
            <a:ext cx="71350" cy="71349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10156947"/>
            <a:ext cx="71350" cy="71349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10156947"/>
            <a:ext cx="71350" cy="71349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10156947"/>
            <a:ext cx="71350" cy="71349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9854" y="658378"/>
            <a:ext cx="77210" cy="77210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9064" y="658378"/>
            <a:ext cx="77210" cy="77210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78476" y="658378"/>
            <a:ext cx="77210" cy="77210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7686" y="658378"/>
            <a:ext cx="77210" cy="77210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6895" y="658378"/>
            <a:ext cx="77210" cy="77210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9854" y="470838"/>
            <a:ext cx="77210" cy="77210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9064" y="470838"/>
            <a:ext cx="77210" cy="77210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78476" y="470838"/>
            <a:ext cx="77210" cy="77210"/>
          </a:xfrm>
          <a:prstGeom prst="rect">
            <a:avLst/>
          </a:prstGeom>
        </p:spPr>
      </p:pic>
      <p:pic>
        <p:nvPicPr>
          <p:cNvPr id="56" name="bg object 5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7686" y="470838"/>
            <a:ext cx="77210" cy="77210"/>
          </a:xfrm>
          <a:prstGeom prst="rect">
            <a:avLst/>
          </a:prstGeom>
        </p:spPr>
      </p:pic>
      <p:pic>
        <p:nvPicPr>
          <p:cNvPr id="57" name="bg object 5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6895" y="470838"/>
            <a:ext cx="77210" cy="77210"/>
          </a:xfrm>
          <a:prstGeom prst="rect">
            <a:avLst/>
          </a:prstGeom>
        </p:spPr>
      </p:pic>
      <p:pic>
        <p:nvPicPr>
          <p:cNvPr id="58" name="bg object 5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59854" y="283298"/>
            <a:ext cx="77210" cy="77210"/>
          </a:xfrm>
          <a:prstGeom prst="rect">
            <a:avLst/>
          </a:prstGeom>
        </p:spPr>
      </p:pic>
      <p:pic>
        <p:nvPicPr>
          <p:cNvPr id="59" name="bg object 5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9064" y="283298"/>
            <a:ext cx="77210" cy="77210"/>
          </a:xfrm>
          <a:prstGeom prst="rect">
            <a:avLst/>
          </a:prstGeom>
        </p:spPr>
      </p:pic>
      <p:pic>
        <p:nvPicPr>
          <p:cNvPr id="60" name="bg object 6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78476" y="283298"/>
            <a:ext cx="77210" cy="77210"/>
          </a:xfrm>
          <a:prstGeom prst="rect">
            <a:avLst/>
          </a:prstGeom>
        </p:spPr>
      </p:pic>
      <p:pic>
        <p:nvPicPr>
          <p:cNvPr id="61" name="bg object 6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7686" y="283298"/>
            <a:ext cx="77210" cy="77210"/>
          </a:xfrm>
          <a:prstGeom prst="rect">
            <a:avLst/>
          </a:prstGeom>
        </p:spPr>
      </p:pic>
      <p:pic>
        <p:nvPicPr>
          <p:cNvPr id="62" name="bg object 6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895" y="283298"/>
            <a:ext cx="77210" cy="77210"/>
          </a:xfrm>
          <a:prstGeom prst="rect">
            <a:avLst/>
          </a:prstGeom>
        </p:spPr>
      </p:pic>
      <p:pic>
        <p:nvPicPr>
          <p:cNvPr id="63" name="bg object 6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9854" y="95759"/>
            <a:ext cx="77210" cy="77210"/>
          </a:xfrm>
          <a:prstGeom prst="rect">
            <a:avLst/>
          </a:prstGeom>
        </p:spPr>
      </p:pic>
      <p:pic>
        <p:nvPicPr>
          <p:cNvPr id="64" name="bg object 6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9064" y="95759"/>
            <a:ext cx="77210" cy="77210"/>
          </a:xfrm>
          <a:prstGeom prst="rect">
            <a:avLst/>
          </a:prstGeom>
        </p:spPr>
      </p:pic>
      <p:pic>
        <p:nvPicPr>
          <p:cNvPr id="65" name="bg object 6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78476" y="95759"/>
            <a:ext cx="77210" cy="77210"/>
          </a:xfrm>
          <a:prstGeom prst="rect">
            <a:avLst/>
          </a:prstGeom>
        </p:spPr>
      </p:pic>
      <p:pic>
        <p:nvPicPr>
          <p:cNvPr id="66" name="bg object 6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7686" y="95759"/>
            <a:ext cx="77210" cy="77210"/>
          </a:xfrm>
          <a:prstGeom prst="rect">
            <a:avLst/>
          </a:prstGeom>
        </p:spPr>
      </p:pic>
      <p:pic>
        <p:nvPicPr>
          <p:cNvPr id="67" name="bg object 6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6895" y="95759"/>
            <a:ext cx="77210" cy="77210"/>
          </a:xfrm>
          <a:prstGeom prst="rect">
            <a:avLst/>
          </a:prstGeom>
        </p:spPr>
      </p:pic>
      <p:pic>
        <p:nvPicPr>
          <p:cNvPr id="68" name="bg object 6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768559" y="9002041"/>
            <a:ext cx="144815" cy="143733"/>
          </a:xfrm>
          <a:prstGeom prst="rect">
            <a:avLst/>
          </a:prstGeom>
        </p:spPr>
      </p:pic>
      <p:pic>
        <p:nvPicPr>
          <p:cNvPr id="69" name="bg object 6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114721" y="9002041"/>
            <a:ext cx="144815" cy="143734"/>
          </a:xfrm>
          <a:prstGeom prst="rect">
            <a:avLst/>
          </a:prstGeom>
        </p:spPr>
      </p:pic>
      <p:pic>
        <p:nvPicPr>
          <p:cNvPr id="70" name="bg object 7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435583" y="9002041"/>
            <a:ext cx="144815" cy="143734"/>
          </a:xfrm>
          <a:prstGeom prst="rect">
            <a:avLst/>
          </a:prstGeom>
        </p:spPr>
      </p:pic>
      <p:pic>
        <p:nvPicPr>
          <p:cNvPr id="71" name="bg object 7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81745" y="9002041"/>
            <a:ext cx="144815" cy="143734"/>
          </a:xfrm>
          <a:prstGeom prst="rect">
            <a:avLst/>
          </a:prstGeom>
        </p:spPr>
      </p:pic>
      <p:pic>
        <p:nvPicPr>
          <p:cNvPr id="72" name="bg object 7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06648" y="1082747"/>
            <a:ext cx="156820" cy="152400"/>
          </a:xfrm>
          <a:prstGeom prst="rect">
            <a:avLst/>
          </a:prstGeom>
        </p:spPr>
      </p:pic>
      <p:pic>
        <p:nvPicPr>
          <p:cNvPr id="73" name="bg object 7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31788" y="1082747"/>
            <a:ext cx="156821" cy="152400"/>
          </a:xfrm>
          <a:prstGeom prst="rect">
            <a:avLst/>
          </a:prstGeom>
        </p:spPr>
      </p:pic>
      <p:pic>
        <p:nvPicPr>
          <p:cNvPr id="74" name="bg object 7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09466" y="1082747"/>
            <a:ext cx="156820" cy="152400"/>
          </a:xfrm>
          <a:prstGeom prst="rect">
            <a:avLst/>
          </a:prstGeom>
        </p:spPr>
      </p:pic>
      <p:pic>
        <p:nvPicPr>
          <p:cNvPr id="75" name="bg object 7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84326" y="1082747"/>
            <a:ext cx="156820" cy="152400"/>
          </a:xfrm>
          <a:prstGeom prst="rect">
            <a:avLst/>
          </a:prstGeom>
        </p:spPr>
      </p:pic>
      <p:sp>
        <p:nvSpPr>
          <p:cNvPr id="76" name="bg object 76"/>
          <p:cNvSpPr/>
          <p:nvPr/>
        </p:nvSpPr>
        <p:spPr>
          <a:xfrm>
            <a:off x="646270" y="9347334"/>
            <a:ext cx="1417955" cy="434340"/>
          </a:xfrm>
          <a:custGeom>
            <a:avLst/>
            <a:gdLst/>
            <a:ahLst/>
            <a:cxnLst/>
            <a:rect l="l" t="t" r="r" b="b"/>
            <a:pathLst>
              <a:path w="1417955" h="434340">
                <a:moveTo>
                  <a:pt x="55999" y="434262"/>
                </a:moveTo>
                <a:lnTo>
                  <a:pt x="20566" y="434262"/>
                </a:lnTo>
                <a:lnTo>
                  <a:pt x="17851" y="432889"/>
                </a:lnTo>
                <a:lnTo>
                  <a:pt x="11936" y="428280"/>
                </a:lnTo>
                <a:lnTo>
                  <a:pt x="3186" y="415828"/>
                </a:lnTo>
                <a:lnTo>
                  <a:pt x="0" y="401486"/>
                </a:lnTo>
                <a:lnTo>
                  <a:pt x="2424" y="386995"/>
                </a:lnTo>
                <a:lnTo>
                  <a:pt x="10504" y="374099"/>
                </a:lnTo>
                <a:lnTo>
                  <a:pt x="157242" y="219392"/>
                </a:lnTo>
                <a:lnTo>
                  <a:pt x="10504" y="64683"/>
                </a:lnTo>
                <a:lnTo>
                  <a:pt x="2424" y="51788"/>
                </a:lnTo>
                <a:lnTo>
                  <a:pt x="0" y="37298"/>
                </a:lnTo>
                <a:lnTo>
                  <a:pt x="3185" y="22957"/>
                </a:lnTo>
                <a:lnTo>
                  <a:pt x="11935" y="10507"/>
                </a:lnTo>
                <a:lnTo>
                  <a:pt x="24832" y="2427"/>
                </a:lnTo>
                <a:lnTo>
                  <a:pt x="39322" y="3"/>
                </a:lnTo>
                <a:lnTo>
                  <a:pt x="53663" y="3189"/>
                </a:lnTo>
                <a:lnTo>
                  <a:pt x="66111" y="11938"/>
                </a:lnTo>
                <a:lnTo>
                  <a:pt x="237865" y="193020"/>
                </a:lnTo>
                <a:lnTo>
                  <a:pt x="245754" y="205419"/>
                </a:lnTo>
                <a:lnTo>
                  <a:pt x="248383" y="219392"/>
                </a:lnTo>
                <a:lnTo>
                  <a:pt x="245754" y="233366"/>
                </a:lnTo>
                <a:lnTo>
                  <a:pt x="237865" y="245766"/>
                </a:lnTo>
                <a:lnTo>
                  <a:pt x="66112" y="426848"/>
                </a:lnTo>
                <a:lnTo>
                  <a:pt x="60015" y="432066"/>
                </a:lnTo>
                <a:lnTo>
                  <a:pt x="55999" y="434262"/>
                </a:lnTo>
                <a:close/>
              </a:path>
              <a:path w="1417955" h="434340">
                <a:moveTo>
                  <a:pt x="348242" y="434262"/>
                </a:moveTo>
                <a:lnTo>
                  <a:pt x="312810" y="434262"/>
                </a:lnTo>
                <a:lnTo>
                  <a:pt x="310093" y="432889"/>
                </a:lnTo>
                <a:lnTo>
                  <a:pt x="304178" y="428279"/>
                </a:lnTo>
                <a:lnTo>
                  <a:pt x="295428" y="415828"/>
                </a:lnTo>
                <a:lnTo>
                  <a:pt x="292242" y="401486"/>
                </a:lnTo>
                <a:lnTo>
                  <a:pt x="294667" y="386995"/>
                </a:lnTo>
                <a:lnTo>
                  <a:pt x="302747" y="374099"/>
                </a:lnTo>
                <a:lnTo>
                  <a:pt x="449488" y="219392"/>
                </a:lnTo>
                <a:lnTo>
                  <a:pt x="302747" y="64683"/>
                </a:lnTo>
                <a:lnTo>
                  <a:pt x="294667" y="51788"/>
                </a:lnTo>
                <a:lnTo>
                  <a:pt x="292243" y="37298"/>
                </a:lnTo>
                <a:lnTo>
                  <a:pt x="295429" y="22957"/>
                </a:lnTo>
                <a:lnTo>
                  <a:pt x="304179" y="10507"/>
                </a:lnTo>
                <a:lnTo>
                  <a:pt x="317076" y="2427"/>
                </a:lnTo>
                <a:lnTo>
                  <a:pt x="331566" y="3"/>
                </a:lnTo>
                <a:lnTo>
                  <a:pt x="345906" y="3189"/>
                </a:lnTo>
                <a:lnTo>
                  <a:pt x="358355" y="11938"/>
                </a:lnTo>
                <a:lnTo>
                  <a:pt x="530111" y="193020"/>
                </a:lnTo>
                <a:lnTo>
                  <a:pt x="537999" y="205420"/>
                </a:lnTo>
                <a:lnTo>
                  <a:pt x="540629" y="219393"/>
                </a:lnTo>
                <a:lnTo>
                  <a:pt x="537999" y="233366"/>
                </a:lnTo>
                <a:lnTo>
                  <a:pt x="530111" y="245767"/>
                </a:lnTo>
                <a:lnTo>
                  <a:pt x="358355" y="426848"/>
                </a:lnTo>
                <a:lnTo>
                  <a:pt x="352258" y="432066"/>
                </a:lnTo>
                <a:lnTo>
                  <a:pt x="348242" y="434262"/>
                </a:lnTo>
                <a:close/>
              </a:path>
              <a:path w="1417955" h="434340">
                <a:moveTo>
                  <a:pt x="640487" y="434262"/>
                </a:moveTo>
                <a:lnTo>
                  <a:pt x="605055" y="434262"/>
                </a:lnTo>
                <a:lnTo>
                  <a:pt x="602339" y="432889"/>
                </a:lnTo>
                <a:lnTo>
                  <a:pt x="596424" y="428280"/>
                </a:lnTo>
                <a:lnTo>
                  <a:pt x="587674" y="415828"/>
                </a:lnTo>
                <a:lnTo>
                  <a:pt x="584488" y="401486"/>
                </a:lnTo>
                <a:lnTo>
                  <a:pt x="586912" y="386995"/>
                </a:lnTo>
                <a:lnTo>
                  <a:pt x="594993" y="374099"/>
                </a:lnTo>
                <a:lnTo>
                  <a:pt x="741733" y="219392"/>
                </a:lnTo>
                <a:lnTo>
                  <a:pt x="594993" y="64683"/>
                </a:lnTo>
                <a:lnTo>
                  <a:pt x="586912" y="51788"/>
                </a:lnTo>
                <a:lnTo>
                  <a:pt x="584488" y="37298"/>
                </a:lnTo>
                <a:lnTo>
                  <a:pt x="587674" y="22957"/>
                </a:lnTo>
                <a:lnTo>
                  <a:pt x="596424" y="10507"/>
                </a:lnTo>
                <a:lnTo>
                  <a:pt x="609320" y="2427"/>
                </a:lnTo>
                <a:lnTo>
                  <a:pt x="623809" y="3"/>
                </a:lnTo>
                <a:lnTo>
                  <a:pt x="638150" y="3189"/>
                </a:lnTo>
                <a:lnTo>
                  <a:pt x="650600" y="11938"/>
                </a:lnTo>
                <a:lnTo>
                  <a:pt x="822358" y="193020"/>
                </a:lnTo>
                <a:lnTo>
                  <a:pt x="830245" y="205420"/>
                </a:lnTo>
                <a:lnTo>
                  <a:pt x="832873" y="219393"/>
                </a:lnTo>
                <a:lnTo>
                  <a:pt x="830245" y="233366"/>
                </a:lnTo>
                <a:lnTo>
                  <a:pt x="822358" y="245767"/>
                </a:lnTo>
                <a:lnTo>
                  <a:pt x="650600" y="426848"/>
                </a:lnTo>
                <a:lnTo>
                  <a:pt x="644503" y="432066"/>
                </a:lnTo>
                <a:lnTo>
                  <a:pt x="640487" y="434262"/>
                </a:lnTo>
                <a:close/>
              </a:path>
              <a:path w="1417955" h="434340">
                <a:moveTo>
                  <a:pt x="932736" y="434262"/>
                </a:moveTo>
                <a:lnTo>
                  <a:pt x="897301" y="434262"/>
                </a:lnTo>
                <a:lnTo>
                  <a:pt x="894585" y="432889"/>
                </a:lnTo>
                <a:lnTo>
                  <a:pt x="888669" y="428280"/>
                </a:lnTo>
                <a:lnTo>
                  <a:pt x="879920" y="415828"/>
                </a:lnTo>
                <a:lnTo>
                  <a:pt x="876735" y="401486"/>
                </a:lnTo>
                <a:lnTo>
                  <a:pt x="879159" y="386995"/>
                </a:lnTo>
                <a:lnTo>
                  <a:pt x="887238" y="374099"/>
                </a:lnTo>
                <a:lnTo>
                  <a:pt x="1033978" y="219392"/>
                </a:lnTo>
                <a:lnTo>
                  <a:pt x="887238" y="64683"/>
                </a:lnTo>
                <a:lnTo>
                  <a:pt x="879159" y="51788"/>
                </a:lnTo>
                <a:lnTo>
                  <a:pt x="876735" y="37298"/>
                </a:lnTo>
                <a:lnTo>
                  <a:pt x="879920" y="22957"/>
                </a:lnTo>
                <a:lnTo>
                  <a:pt x="888669" y="10507"/>
                </a:lnTo>
                <a:lnTo>
                  <a:pt x="901567" y="2427"/>
                </a:lnTo>
                <a:lnTo>
                  <a:pt x="916058" y="3"/>
                </a:lnTo>
                <a:lnTo>
                  <a:pt x="930399" y="3189"/>
                </a:lnTo>
                <a:lnTo>
                  <a:pt x="942850" y="11938"/>
                </a:lnTo>
                <a:lnTo>
                  <a:pt x="1114604" y="193020"/>
                </a:lnTo>
                <a:lnTo>
                  <a:pt x="1122490" y="205420"/>
                </a:lnTo>
                <a:lnTo>
                  <a:pt x="1125119" y="219393"/>
                </a:lnTo>
                <a:lnTo>
                  <a:pt x="1122490" y="233366"/>
                </a:lnTo>
                <a:lnTo>
                  <a:pt x="1114604" y="245767"/>
                </a:lnTo>
                <a:lnTo>
                  <a:pt x="942850" y="426848"/>
                </a:lnTo>
                <a:lnTo>
                  <a:pt x="936752" y="432066"/>
                </a:lnTo>
                <a:lnTo>
                  <a:pt x="932736" y="434262"/>
                </a:lnTo>
                <a:close/>
              </a:path>
              <a:path w="1417955" h="434340">
                <a:moveTo>
                  <a:pt x="1224977" y="434262"/>
                </a:moveTo>
                <a:lnTo>
                  <a:pt x="1189542" y="434262"/>
                </a:lnTo>
                <a:lnTo>
                  <a:pt x="1186826" y="432889"/>
                </a:lnTo>
                <a:lnTo>
                  <a:pt x="1180910" y="428280"/>
                </a:lnTo>
                <a:lnTo>
                  <a:pt x="1172162" y="415828"/>
                </a:lnTo>
                <a:lnTo>
                  <a:pt x="1168976" y="401486"/>
                </a:lnTo>
                <a:lnTo>
                  <a:pt x="1171400" y="386995"/>
                </a:lnTo>
                <a:lnTo>
                  <a:pt x="1179479" y="374099"/>
                </a:lnTo>
                <a:lnTo>
                  <a:pt x="1326224" y="219392"/>
                </a:lnTo>
                <a:lnTo>
                  <a:pt x="1179479" y="64683"/>
                </a:lnTo>
                <a:lnTo>
                  <a:pt x="1171400" y="51788"/>
                </a:lnTo>
                <a:lnTo>
                  <a:pt x="1168976" y="37298"/>
                </a:lnTo>
                <a:lnTo>
                  <a:pt x="1172161" y="22957"/>
                </a:lnTo>
                <a:lnTo>
                  <a:pt x="1180910" y="10507"/>
                </a:lnTo>
                <a:lnTo>
                  <a:pt x="1193806" y="2425"/>
                </a:lnTo>
                <a:lnTo>
                  <a:pt x="1208295" y="0"/>
                </a:lnTo>
                <a:lnTo>
                  <a:pt x="1222637" y="3185"/>
                </a:lnTo>
                <a:lnTo>
                  <a:pt x="1235091" y="11938"/>
                </a:lnTo>
                <a:lnTo>
                  <a:pt x="1406849" y="193020"/>
                </a:lnTo>
                <a:lnTo>
                  <a:pt x="1414735" y="205420"/>
                </a:lnTo>
                <a:lnTo>
                  <a:pt x="1417364" y="219393"/>
                </a:lnTo>
                <a:lnTo>
                  <a:pt x="1414735" y="233366"/>
                </a:lnTo>
                <a:lnTo>
                  <a:pt x="1406849" y="245767"/>
                </a:lnTo>
                <a:lnTo>
                  <a:pt x="1235091" y="426848"/>
                </a:lnTo>
                <a:lnTo>
                  <a:pt x="1228993" y="432066"/>
                </a:lnTo>
                <a:lnTo>
                  <a:pt x="1224977" y="434262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16224282" y="504605"/>
            <a:ext cx="1417955" cy="434340"/>
          </a:xfrm>
          <a:custGeom>
            <a:avLst/>
            <a:gdLst/>
            <a:ahLst/>
            <a:cxnLst/>
            <a:rect l="l" t="t" r="r" b="b"/>
            <a:pathLst>
              <a:path w="1417955" h="434340">
                <a:moveTo>
                  <a:pt x="1361365" y="434263"/>
                </a:moveTo>
                <a:lnTo>
                  <a:pt x="1396796" y="434263"/>
                </a:lnTo>
                <a:lnTo>
                  <a:pt x="1399513" y="432889"/>
                </a:lnTo>
                <a:lnTo>
                  <a:pt x="1405428" y="428280"/>
                </a:lnTo>
                <a:lnTo>
                  <a:pt x="1414178" y="415828"/>
                </a:lnTo>
                <a:lnTo>
                  <a:pt x="1417364" y="401486"/>
                </a:lnTo>
                <a:lnTo>
                  <a:pt x="1414939" y="386995"/>
                </a:lnTo>
                <a:lnTo>
                  <a:pt x="1406859" y="374099"/>
                </a:lnTo>
                <a:lnTo>
                  <a:pt x="1260121" y="219392"/>
                </a:lnTo>
                <a:lnTo>
                  <a:pt x="1406859" y="64683"/>
                </a:lnTo>
                <a:lnTo>
                  <a:pt x="1414940" y="51788"/>
                </a:lnTo>
                <a:lnTo>
                  <a:pt x="1417364" y="37298"/>
                </a:lnTo>
                <a:lnTo>
                  <a:pt x="1414178" y="22957"/>
                </a:lnTo>
                <a:lnTo>
                  <a:pt x="1405428" y="10507"/>
                </a:lnTo>
                <a:lnTo>
                  <a:pt x="1392532" y="2427"/>
                </a:lnTo>
                <a:lnTo>
                  <a:pt x="1378042" y="3"/>
                </a:lnTo>
                <a:lnTo>
                  <a:pt x="1363701" y="3189"/>
                </a:lnTo>
                <a:lnTo>
                  <a:pt x="1351252" y="11938"/>
                </a:lnTo>
                <a:lnTo>
                  <a:pt x="1179499" y="193020"/>
                </a:lnTo>
                <a:lnTo>
                  <a:pt x="1171610" y="205419"/>
                </a:lnTo>
                <a:lnTo>
                  <a:pt x="1168980" y="219392"/>
                </a:lnTo>
                <a:lnTo>
                  <a:pt x="1171610" y="233366"/>
                </a:lnTo>
                <a:lnTo>
                  <a:pt x="1179499" y="245766"/>
                </a:lnTo>
                <a:lnTo>
                  <a:pt x="1351252" y="426848"/>
                </a:lnTo>
                <a:lnTo>
                  <a:pt x="1357349" y="432066"/>
                </a:lnTo>
                <a:lnTo>
                  <a:pt x="1361365" y="434263"/>
                </a:lnTo>
                <a:close/>
              </a:path>
              <a:path w="1417955" h="434340">
                <a:moveTo>
                  <a:pt x="1069122" y="434263"/>
                </a:moveTo>
                <a:lnTo>
                  <a:pt x="1104553" y="434263"/>
                </a:lnTo>
                <a:lnTo>
                  <a:pt x="1107270" y="432889"/>
                </a:lnTo>
                <a:lnTo>
                  <a:pt x="1113185" y="428279"/>
                </a:lnTo>
                <a:lnTo>
                  <a:pt x="1121935" y="415828"/>
                </a:lnTo>
                <a:lnTo>
                  <a:pt x="1125121" y="401486"/>
                </a:lnTo>
                <a:lnTo>
                  <a:pt x="1122697" y="386995"/>
                </a:lnTo>
                <a:lnTo>
                  <a:pt x="1114616" y="374099"/>
                </a:lnTo>
                <a:lnTo>
                  <a:pt x="967876" y="219392"/>
                </a:lnTo>
                <a:lnTo>
                  <a:pt x="1114616" y="64683"/>
                </a:lnTo>
                <a:lnTo>
                  <a:pt x="1122696" y="51788"/>
                </a:lnTo>
                <a:lnTo>
                  <a:pt x="1125121" y="37298"/>
                </a:lnTo>
                <a:lnTo>
                  <a:pt x="1121935" y="22957"/>
                </a:lnTo>
                <a:lnTo>
                  <a:pt x="1113185" y="10507"/>
                </a:lnTo>
                <a:lnTo>
                  <a:pt x="1100288" y="2427"/>
                </a:lnTo>
                <a:lnTo>
                  <a:pt x="1085798" y="3"/>
                </a:lnTo>
                <a:lnTo>
                  <a:pt x="1071457" y="3189"/>
                </a:lnTo>
                <a:lnTo>
                  <a:pt x="1059009" y="11938"/>
                </a:lnTo>
                <a:lnTo>
                  <a:pt x="887253" y="193020"/>
                </a:lnTo>
                <a:lnTo>
                  <a:pt x="879364" y="205420"/>
                </a:lnTo>
                <a:lnTo>
                  <a:pt x="876734" y="219393"/>
                </a:lnTo>
                <a:lnTo>
                  <a:pt x="879364" y="233366"/>
                </a:lnTo>
                <a:lnTo>
                  <a:pt x="887253" y="245767"/>
                </a:lnTo>
                <a:lnTo>
                  <a:pt x="1059009" y="426848"/>
                </a:lnTo>
                <a:lnTo>
                  <a:pt x="1065106" y="432066"/>
                </a:lnTo>
                <a:lnTo>
                  <a:pt x="1069122" y="434263"/>
                </a:lnTo>
                <a:close/>
              </a:path>
              <a:path w="1417955" h="434340">
                <a:moveTo>
                  <a:pt x="776877" y="434263"/>
                </a:moveTo>
                <a:lnTo>
                  <a:pt x="812308" y="434263"/>
                </a:lnTo>
                <a:lnTo>
                  <a:pt x="815024" y="432889"/>
                </a:lnTo>
                <a:lnTo>
                  <a:pt x="820939" y="428280"/>
                </a:lnTo>
                <a:lnTo>
                  <a:pt x="829689" y="415828"/>
                </a:lnTo>
                <a:lnTo>
                  <a:pt x="832875" y="401486"/>
                </a:lnTo>
                <a:lnTo>
                  <a:pt x="830451" y="386995"/>
                </a:lnTo>
                <a:lnTo>
                  <a:pt x="822371" y="374099"/>
                </a:lnTo>
                <a:lnTo>
                  <a:pt x="675631" y="219392"/>
                </a:lnTo>
                <a:lnTo>
                  <a:pt x="822371" y="64683"/>
                </a:lnTo>
                <a:lnTo>
                  <a:pt x="830451" y="51788"/>
                </a:lnTo>
                <a:lnTo>
                  <a:pt x="832875" y="37298"/>
                </a:lnTo>
                <a:lnTo>
                  <a:pt x="829689" y="22957"/>
                </a:lnTo>
                <a:lnTo>
                  <a:pt x="820939" y="10507"/>
                </a:lnTo>
                <a:lnTo>
                  <a:pt x="808044" y="2427"/>
                </a:lnTo>
                <a:lnTo>
                  <a:pt x="793554" y="3"/>
                </a:lnTo>
                <a:lnTo>
                  <a:pt x="779213" y="3189"/>
                </a:lnTo>
                <a:lnTo>
                  <a:pt x="766763" y="11938"/>
                </a:lnTo>
                <a:lnTo>
                  <a:pt x="595005" y="193020"/>
                </a:lnTo>
                <a:lnTo>
                  <a:pt x="587119" y="205420"/>
                </a:lnTo>
                <a:lnTo>
                  <a:pt x="584490" y="219393"/>
                </a:lnTo>
                <a:lnTo>
                  <a:pt x="587119" y="233366"/>
                </a:lnTo>
                <a:lnTo>
                  <a:pt x="595005" y="245767"/>
                </a:lnTo>
                <a:lnTo>
                  <a:pt x="766763" y="426848"/>
                </a:lnTo>
                <a:lnTo>
                  <a:pt x="772860" y="432066"/>
                </a:lnTo>
                <a:lnTo>
                  <a:pt x="776877" y="434263"/>
                </a:lnTo>
                <a:close/>
              </a:path>
              <a:path w="1417955" h="434340">
                <a:moveTo>
                  <a:pt x="484628" y="434263"/>
                </a:moveTo>
                <a:lnTo>
                  <a:pt x="520062" y="434263"/>
                </a:lnTo>
                <a:lnTo>
                  <a:pt x="522778" y="432889"/>
                </a:lnTo>
                <a:lnTo>
                  <a:pt x="528694" y="428280"/>
                </a:lnTo>
                <a:lnTo>
                  <a:pt x="537443" y="415828"/>
                </a:lnTo>
                <a:lnTo>
                  <a:pt x="540629" y="401486"/>
                </a:lnTo>
                <a:lnTo>
                  <a:pt x="538205" y="386995"/>
                </a:lnTo>
                <a:lnTo>
                  <a:pt x="530126" y="374099"/>
                </a:lnTo>
                <a:lnTo>
                  <a:pt x="383385" y="219392"/>
                </a:lnTo>
                <a:lnTo>
                  <a:pt x="530126" y="64683"/>
                </a:lnTo>
                <a:lnTo>
                  <a:pt x="538205" y="51788"/>
                </a:lnTo>
                <a:lnTo>
                  <a:pt x="540629" y="37298"/>
                </a:lnTo>
                <a:lnTo>
                  <a:pt x="537443" y="22957"/>
                </a:lnTo>
                <a:lnTo>
                  <a:pt x="528694" y="10507"/>
                </a:lnTo>
                <a:lnTo>
                  <a:pt x="515796" y="2427"/>
                </a:lnTo>
                <a:lnTo>
                  <a:pt x="501306" y="3"/>
                </a:lnTo>
                <a:lnTo>
                  <a:pt x="486964" y="3189"/>
                </a:lnTo>
                <a:lnTo>
                  <a:pt x="474513" y="11938"/>
                </a:lnTo>
                <a:lnTo>
                  <a:pt x="302760" y="193020"/>
                </a:lnTo>
                <a:lnTo>
                  <a:pt x="294874" y="205420"/>
                </a:lnTo>
                <a:lnTo>
                  <a:pt x="292245" y="219393"/>
                </a:lnTo>
                <a:lnTo>
                  <a:pt x="294874" y="233366"/>
                </a:lnTo>
                <a:lnTo>
                  <a:pt x="302760" y="245767"/>
                </a:lnTo>
                <a:lnTo>
                  <a:pt x="474513" y="426848"/>
                </a:lnTo>
                <a:lnTo>
                  <a:pt x="480611" y="432066"/>
                </a:lnTo>
                <a:lnTo>
                  <a:pt x="484628" y="434263"/>
                </a:lnTo>
                <a:close/>
              </a:path>
              <a:path w="1417955" h="434340">
                <a:moveTo>
                  <a:pt x="192387" y="434263"/>
                </a:moveTo>
                <a:lnTo>
                  <a:pt x="227820" y="434263"/>
                </a:lnTo>
                <a:lnTo>
                  <a:pt x="230537" y="432889"/>
                </a:lnTo>
                <a:lnTo>
                  <a:pt x="236453" y="428280"/>
                </a:lnTo>
                <a:lnTo>
                  <a:pt x="245202" y="415828"/>
                </a:lnTo>
                <a:lnTo>
                  <a:pt x="248387" y="401486"/>
                </a:lnTo>
                <a:lnTo>
                  <a:pt x="245964" y="386995"/>
                </a:lnTo>
                <a:lnTo>
                  <a:pt x="237885" y="374099"/>
                </a:lnTo>
                <a:lnTo>
                  <a:pt x="91140" y="219392"/>
                </a:lnTo>
                <a:lnTo>
                  <a:pt x="237885" y="64683"/>
                </a:lnTo>
                <a:lnTo>
                  <a:pt x="245964" y="51788"/>
                </a:lnTo>
                <a:lnTo>
                  <a:pt x="248388" y="37298"/>
                </a:lnTo>
                <a:lnTo>
                  <a:pt x="245202" y="22957"/>
                </a:lnTo>
                <a:lnTo>
                  <a:pt x="236453" y="10507"/>
                </a:lnTo>
                <a:lnTo>
                  <a:pt x="223558" y="2425"/>
                </a:lnTo>
                <a:lnTo>
                  <a:pt x="209068" y="0"/>
                </a:lnTo>
                <a:lnTo>
                  <a:pt x="194726" y="3185"/>
                </a:lnTo>
                <a:lnTo>
                  <a:pt x="182273" y="11938"/>
                </a:lnTo>
                <a:lnTo>
                  <a:pt x="10515" y="193020"/>
                </a:lnTo>
                <a:lnTo>
                  <a:pt x="2628" y="205420"/>
                </a:lnTo>
                <a:lnTo>
                  <a:pt x="0" y="219393"/>
                </a:lnTo>
                <a:lnTo>
                  <a:pt x="2628" y="233366"/>
                </a:lnTo>
                <a:lnTo>
                  <a:pt x="10515" y="245767"/>
                </a:lnTo>
                <a:lnTo>
                  <a:pt x="182273" y="426848"/>
                </a:lnTo>
                <a:lnTo>
                  <a:pt x="188371" y="432066"/>
                </a:lnTo>
                <a:lnTo>
                  <a:pt x="192387" y="434263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3210734" y="3857613"/>
            <a:ext cx="5730240" cy="3409315"/>
          </a:xfrm>
          <a:custGeom>
            <a:avLst/>
            <a:gdLst/>
            <a:ahLst/>
            <a:cxnLst/>
            <a:rect l="l" t="t" r="r" b="b"/>
            <a:pathLst>
              <a:path w="5730240" h="3409315">
                <a:moveTo>
                  <a:pt x="0" y="0"/>
                </a:moveTo>
                <a:lnTo>
                  <a:pt x="5729705" y="0"/>
                </a:lnTo>
                <a:lnTo>
                  <a:pt x="5729705" y="3408907"/>
                </a:lnTo>
                <a:lnTo>
                  <a:pt x="0" y="3408907"/>
                </a:lnTo>
                <a:lnTo>
                  <a:pt x="0" y="0"/>
                </a:lnTo>
                <a:close/>
              </a:path>
            </a:pathLst>
          </a:custGeom>
          <a:ln w="76199">
            <a:solidFill>
              <a:srgbClr val="004A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9347544" y="3857613"/>
            <a:ext cx="5730240" cy="3409315"/>
          </a:xfrm>
          <a:custGeom>
            <a:avLst/>
            <a:gdLst/>
            <a:ahLst/>
            <a:cxnLst/>
            <a:rect l="l" t="t" r="r" b="b"/>
            <a:pathLst>
              <a:path w="5730240" h="3409315">
                <a:moveTo>
                  <a:pt x="0" y="0"/>
                </a:moveTo>
                <a:lnTo>
                  <a:pt x="5729705" y="0"/>
                </a:lnTo>
                <a:lnTo>
                  <a:pt x="5729705" y="3408907"/>
                </a:lnTo>
                <a:lnTo>
                  <a:pt x="0" y="3408907"/>
                </a:lnTo>
                <a:lnTo>
                  <a:pt x="0" y="0"/>
                </a:lnTo>
                <a:close/>
              </a:path>
            </a:pathLst>
          </a:custGeom>
          <a:ln w="76199">
            <a:solidFill>
              <a:srgbClr val="004A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417432" y="7418952"/>
            <a:ext cx="2870835" cy="2868295"/>
          </a:xfrm>
          <a:custGeom>
            <a:avLst/>
            <a:gdLst/>
            <a:ahLst/>
            <a:cxnLst/>
            <a:rect l="l" t="t" r="r" b="b"/>
            <a:pathLst>
              <a:path w="2870834" h="2868295">
                <a:moveTo>
                  <a:pt x="61713" y="2868046"/>
                </a:moveTo>
                <a:lnTo>
                  <a:pt x="0" y="2868046"/>
                </a:lnTo>
                <a:lnTo>
                  <a:pt x="1853" y="2835849"/>
                </a:lnTo>
                <a:lnTo>
                  <a:pt x="5618" y="2785104"/>
                </a:lnTo>
                <a:lnTo>
                  <a:pt x="10217" y="2734510"/>
                </a:lnTo>
                <a:lnTo>
                  <a:pt x="15649" y="2684073"/>
                </a:lnTo>
                <a:lnTo>
                  <a:pt x="21913" y="2633797"/>
                </a:lnTo>
                <a:lnTo>
                  <a:pt x="29008" y="2583686"/>
                </a:lnTo>
                <a:lnTo>
                  <a:pt x="36932" y="2533747"/>
                </a:lnTo>
                <a:lnTo>
                  <a:pt x="45686" y="2483983"/>
                </a:lnTo>
                <a:lnTo>
                  <a:pt x="55268" y="2434399"/>
                </a:lnTo>
                <a:lnTo>
                  <a:pt x="65677" y="2385001"/>
                </a:lnTo>
                <a:lnTo>
                  <a:pt x="76912" y="2335793"/>
                </a:lnTo>
                <a:lnTo>
                  <a:pt x="88971" y="2286780"/>
                </a:lnTo>
                <a:lnTo>
                  <a:pt x="101855" y="2237967"/>
                </a:lnTo>
                <a:lnTo>
                  <a:pt x="115562" y="2189358"/>
                </a:lnTo>
                <a:lnTo>
                  <a:pt x="130091" y="2140959"/>
                </a:lnTo>
                <a:lnTo>
                  <a:pt x="145441" y="2092775"/>
                </a:lnTo>
                <a:lnTo>
                  <a:pt x="161611" y="2044810"/>
                </a:lnTo>
                <a:lnTo>
                  <a:pt x="178601" y="1997068"/>
                </a:lnTo>
                <a:lnTo>
                  <a:pt x="196408" y="1949556"/>
                </a:lnTo>
                <a:lnTo>
                  <a:pt x="215033" y="1902277"/>
                </a:lnTo>
                <a:lnTo>
                  <a:pt x="234473" y="1855237"/>
                </a:lnTo>
                <a:lnTo>
                  <a:pt x="254851" y="1808154"/>
                </a:lnTo>
                <a:lnTo>
                  <a:pt x="275977" y="1761493"/>
                </a:lnTo>
                <a:lnTo>
                  <a:pt x="297847" y="1715261"/>
                </a:lnTo>
                <a:lnTo>
                  <a:pt x="320459" y="1669460"/>
                </a:lnTo>
                <a:lnTo>
                  <a:pt x="343809" y="1624097"/>
                </a:lnTo>
                <a:lnTo>
                  <a:pt x="367895" y="1579175"/>
                </a:lnTo>
                <a:lnTo>
                  <a:pt x="392713" y="1534699"/>
                </a:lnTo>
                <a:lnTo>
                  <a:pt x="418261" y="1490673"/>
                </a:lnTo>
                <a:lnTo>
                  <a:pt x="444536" y="1447101"/>
                </a:lnTo>
                <a:lnTo>
                  <a:pt x="471534" y="1403989"/>
                </a:lnTo>
                <a:lnTo>
                  <a:pt x="499253" y="1361341"/>
                </a:lnTo>
                <a:lnTo>
                  <a:pt x="527690" y="1319160"/>
                </a:lnTo>
                <a:lnTo>
                  <a:pt x="556841" y="1277452"/>
                </a:lnTo>
                <a:lnTo>
                  <a:pt x="586704" y="1236221"/>
                </a:lnTo>
                <a:lnTo>
                  <a:pt x="617276" y="1195472"/>
                </a:lnTo>
                <a:lnTo>
                  <a:pt x="648554" y="1155209"/>
                </a:lnTo>
                <a:lnTo>
                  <a:pt x="680534" y="1115436"/>
                </a:lnTo>
                <a:lnTo>
                  <a:pt x="713214" y="1076158"/>
                </a:lnTo>
                <a:lnTo>
                  <a:pt x="746591" y="1037380"/>
                </a:lnTo>
                <a:lnTo>
                  <a:pt x="780662" y="999105"/>
                </a:lnTo>
                <a:lnTo>
                  <a:pt x="815424" y="961339"/>
                </a:lnTo>
                <a:lnTo>
                  <a:pt x="850874" y="924086"/>
                </a:lnTo>
                <a:lnTo>
                  <a:pt x="887008" y="887350"/>
                </a:lnTo>
                <a:lnTo>
                  <a:pt x="923744" y="851215"/>
                </a:lnTo>
                <a:lnTo>
                  <a:pt x="960996" y="815764"/>
                </a:lnTo>
                <a:lnTo>
                  <a:pt x="998761" y="781001"/>
                </a:lnTo>
                <a:lnTo>
                  <a:pt x="1037033" y="746928"/>
                </a:lnTo>
                <a:lnTo>
                  <a:pt x="1075809" y="713548"/>
                </a:lnTo>
                <a:lnTo>
                  <a:pt x="1115084" y="680864"/>
                </a:lnTo>
                <a:lnTo>
                  <a:pt x="1154854" y="648880"/>
                </a:lnTo>
                <a:lnTo>
                  <a:pt x="1195113" y="617598"/>
                </a:lnTo>
                <a:lnTo>
                  <a:pt x="1235859" y="587021"/>
                </a:lnTo>
                <a:lnTo>
                  <a:pt x="1277086" y="557153"/>
                </a:lnTo>
                <a:lnTo>
                  <a:pt x="1318790" y="527996"/>
                </a:lnTo>
                <a:lnTo>
                  <a:pt x="1360966" y="499553"/>
                </a:lnTo>
                <a:lnTo>
                  <a:pt x="1403611" y="471828"/>
                </a:lnTo>
                <a:lnTo>
                  <a:pt x="1446719" y="444823"/>
                </a:lnTo>
                <a:lnTo>
                  <a:pt x="1490286" y="418541"/>
                </a:lnTo>
                <a:lnTo>
                  <a:pt x="1534309" y="392986"/>
                </a:lnTo>
                <a:lnTo>
                  <a:pt x="1578782" y="368160"/>
                </a:lnTo>
                <a:lnTo>
                  <a:pt x="1623701" y="344067"/>
                </a:lnTo>
                <a:lnTo>
                  <a:pt x="1669062" y="320709"/>
                </a:lnTo>
                <a:lnTo>
                  <a:pt x="1714860" y="298089"/>
                </a:lnTo>
                <a:lnTo>
                  <a:pt x="1761091" y="276211"/>
                </a:lnTo>
                <a:lnTo>
                  <a:pt x="1807751" y="255078"/>
                </a:lnTo>
                <a:lnTo>
                  <a:pt x="1854834" y="234691"/>
                </a:lnTo>
                <a:lnTo>
                  <a:pt x="1901882" y="215243"/>
                </a:lnTo>
                <a:lnTo>
                  <a:pt x="1949168" y="196612"/>
                </a:lnTo>
                <a:lnTo>
                  <a:pt x="1996688" y="178799"/>
                </a:lnTo>
                <a:lnTo>
                  <a:pt x="2044438" y="161804"/>
                </a:lnTo>
                <a:lnTo>
                  <a:pt x="2092411" y="145629"/>
                </a:lnTo>
                <a:lnTo>
                  <a:pt x="2140603" y="130274"/>
                </a:lnTo>
                <a:lnTo>
                  <a:pt x="2189011" y="115741"/>
                </a:lnTo>
                <a:lnTo>
                  <a:pt x="2237628" y="102030"/>
                </a:lnTo>
                <a:lnTo>
                  <a:pt x="2286449" y="89143"/>
                </a:lnTo>
                <a:lnTo>
                  <a:pt x="2335471" y="77080"/>
                </a:lnTo>
                <a:lnTo>
                  <a:pt x="2384689" y="65843"/>
                </a:lnTo>
                <a:lnTo>
                  <a:pt x="2434096" y="55432"/>
                </a:lnTo>
                <a:lnTo>
                  <a:pt x="2483689" y="45849"/>
                </a:lnTo>
                <a:lnTo>
                  <a:pt x="2533464" y="37094"/>
                </a:lnTo>
                <a:lnTo>
                  <a:pt x="2583414" y="29168"/>
                </a:lnTo>
                <a:lnTo>
                  <a:pt x="2633535" y="22072"/>
                </a:lnTo>
                <a:lnTo>
                  <a:pt x="2683823" y="15807"/>
                </a:lnTo>
                <a:lnTo>
                  <a:pt x="2734272" y="10375"/>
                </a:lnTo>
                <a:lnTo>
                  <a:pt x="2784878" y="5775"/>
                </a:lnTo>
                <a:lnTo>
                  <a:pt x="2835636" y="2010"/>
                </a:lnTo>
                <a:lnTo>
                  <a:pt x="2870567" y="0"/>
                </a:lnTo>
                <a:lnTo>
                  <a:pt x="2870567" y="61832"/>
                </a:lnTo>
                <a:lnTo>
                  <a:pt x="2856493" y="62560"/>
                </a:lnTo>
                <a:lnTo>
                  <a:pt x="2805880" y="66035"/>
                </a:lnTo>
                <a:lnTo>
                  <a:pt x="2755419" y="70355"/>
                </a:lnTo>
                <a:lnTo>
                  <a:pt x="2705115" y="75520"/>
                </a:lnTo>
                <a:lnTo>
                  <a:pt x="2654973" y="81528"/>
                </a:lnTo>
                <a:lnTo>
                  <a:pt x="2604999" y="88379"/>
                </a:lnTo>
                <a:lnTo>
                  <a:pt x="2555196" y="96072"/>
                </a:lnTo>
                <a:lnTo>
                  <a:pt x="2505571" y="104605"/>
                </a:lnTo>
                <a:lnTo>
                  <a:pt x="2456127" y="113977"/>
                </a:lnTo>
                <a:lnTo>
                  <a:pt x="2406871" y="124188"/>
                </a:lnTo>
                <a:lnTo>
                  <a:pt x="2357806" y="135236"/>
                </a:lnTo>
                <a:lnTo>
                  <a:pt x="2308939" y="147121"/>
                </a:lnTo>
                <a:lnTo>
                  <a:pt x="2260274" y="159841"/>
                </a:lnTo>
                <a:lnTo>
                  <a:pt x="2211815" y="173395"/>
                </a:lnTo>
                <a:lnTo>
                  <a:pt x="2163569" y="187782"/>
                </a:lnTo>
                <a:lnTo>
                  <a:pt x="2115540" y="203002"/>
                </a:lnTo>
                <a:lnTo>
                  <a:pt x="2067732" y="219052"/>
                </a:lnTo>
                <a:lnTo>
                  <a:pt x="2020152" y="235933"/>
                </a:lnTo>
                <a:lnTo>
                  <a:pt x="1972803" y="253643"/>
                </a:lnTo>
                <a:lnTo>
                  <a:pt x="1925691" y="272181"/>
                </a:lnTo>
                <a:lnTo>
                  <a:pt x="1878822" y="291546"/>
                </a:lnTo>
                <a:lnTo>
                  <a:pt x="1832691" y="311515"/>
                </a:lnTo>
                <a:lnTo>
                  <a:pt x="1786975" y="332217"/>
                </a:lnTo>
                <a:lnTo>
                  <a:pt x="1741678" y="353648"/>
                </a:lnTo>
                <a:lnTo>
                  <a:pt x="1696805" y="375806"/>
                </a:lnTo>
                <a:lnTo>
                  <a:pt x="1652360" y="398689"/>
                </a:lnTo>
                <a:lnTo>
                  <a:pt x="1608348" y="422292"/>
                </a:lnTo>
                <a:lnTo>
                  <a:pt x="1564772" y="446613"/>
                </a:lnTo>
                <a:lnTo>
                  <a:pt x="1521638" y="471650"/>
                </a:lnTo>
                <a:lnTo>
                  <a:pt x="1478949" y="497399"/>
                </a:lnTo>
                <a:lnTo>
                  <a:pt x="1436710" y="523857"/>
                </a:lnTo>
                <a:lnTo>
                  <a:pt x="1394925" y="551021"/>
                </a:lnTo>
                <a:lnTo>
                  <a:pt x="1353599" y="578888"/>
                </a:lnTo>
                <a:lnTo>
                  <a:pt x="1312737" y="607456"/>
                </a:lnTo>
                <a:lnTo>
                  <a:pt x="1272341" y="636722"/>
                </a:lnTo>
                <a:lnTo>
                  <a:pt x="1232418" y="666682"/>
                </a:lnTo>
                <a:lnTo>
                  <a:pt x="1192971" y="697333"/>
                </a:lnTo>
                <a:lnTo>
                  <a:pt x="1154004" y="728673"/>
                </a:lnTo>
                <a:lnTo>
                  <a:pt x="1115523" y="760699"/>
                </a:lnTo>
                <a:lnTo>
                  <a:pt x="1077531" y="793407"/>
                </a:lnTo>
                <a:lnTo>
                  <a:pt x="1040032" y="826795"/>
                </a:lnTo>
                <a:lnTo>
                  <a:pt x="1003032" y="860860"/>
                </a:lnTo>
                <a:lnTo>
                  <a:pt x="966534" y="895599"/>
                </a:lnTo>
                <a:lnTo>
                  <a:pt x="930543" y="931008"/>
                </a:lnTo>
                <a:lnTo>
                  <a:pt x="895142" y="966999"/>
                </a:lnTo>
                <a:lnTo>
                  <a:pt x="860411" y="1003497"/>
                </a:lnTo>
                <a:lnTo>
                  <a:pt x="826354" y="1040497"/>
                </a:lnTo>
                <a:lnTo>
                  <a:pt x="792974" y="1077996"/>
                </a:lnTo>
                <a:lnTo>
                  <a:pt x="760273" y="1115988"/>
                </a:lnTo>
                <a:lnTo>
                  <a:pt x="728255" y="1154469"/>
                </a:lnTo>
                <a:lnTo>
                  <a:pt x="696923" y="1193436"/>
                </a:lnTo>
                <a:lnTo>
                  <a:pt x="666278" y="1232883"/>
                </a:lnTo>
                <a:lnTo>
                  <a:pt x="636325" y="1272807"/>
                </a:lnTo>
                <a:lnTo>
                  <a:pt x="607067" y="1313202"/>
                </a:lnTo>
                <a:lnTo>
                  <a:pt x="578505" y="1354064"/>
                </a:lnTo>
                <a:lnTo>
                  <a:pt x="550644" y="1395390"/>
                </a:lnTo>
                <a:lnTo>
                  <a:pt x="523485" y="1437175"/>
                </a:lnTo>
                <a:lnTo>
                  <a:pt x="497032" y="1479414"/>
                </a:lnTo>
                <a:lnTo>
                  <a:pt x="471288" y="1522103"/>
                </a:lnTo>
                <a:lnTo>
                  <a:pt x="446256" y="1565237"/>
                </a:lnTo>
                <a:lnTo>
                  <a:pt x="421939" y="1608813"/>
                </a:lnTo>
                <a:lnTo>
                  <a:pt x="398339" y="1652825"/>
                </a:lnTo>
                <a:lnTo>
                  <a:pt x="375459" y="1697270"/>
                </a:lnTo>
                <a:lnTo>
                  <a:pt x="353303" y="1742143"/>
                </a:lnTo>
                <a:lnTo>
                  <a:pt x="331873" y="1787440"/>
                </a:lnTo>
                <a:lnTo>
                  <a:pt x="311173" y="1833156"/>
                </a:lnTo>
                <a:lnTo>
                  <a:pt x="291204" y="1879287"/>
                </a:lnTo>
                <a:lnTo>
                  <a:pt x="271847" y="1926148"/>
                </a:lnTo>
                <a:lnTo>
                  <a:pt x="253317" y="1973252"/>
                </a:lnTo>
                <a:lnTo>
                  <a:pt x="235615" y="2020592"/>
                </a:lnTo>
                <a:lnTo>
                  <a:pt x="218742" y="2068165"/>
                </a:lnTo>
                <a:lnTo>
                  <a:pt x="202699" y="2115964"/>
                </a:lnTo>
                <a:lnTo>
                  <a:pt x="187486" y="2163985"/>
                </a:lnTo>
                <a:lnTo>
                  <a:pt x="173106" y="2212222"/>
                </a:lnTo>
                <a:lnTo>
                  <a:pt x="159558" y="2260672"/>
                </a:lnTo>
                <a:lnTo>
                  <a:pt x="146844" y="2309328"/>
                </a:lnTo>
                <a:lnTo>
                  <a:pt x="134965" y="2358186"/>
                </a:lnTo>
                <a:lnTo>
                  <a:pt x="123921" y="2407241"/>
                </a:lnTo>
                <a:lnTo>
                  <a:pt x="113714" y="2456487"/>
                </a:lnTo>
                <a:lnTo>
                  <a:pt x="104345" y="2505920"/>
                </a:lnTo>
                <a:lnTo>
                  <a:pt x="95815" y="2555535"/>
                </a:lnTo>
                <a:lnTo>
                  <a:pt x="88124" y="2605326"/>
                </a:lnTo>
                <a:lnTo>
                  <a:pt x="81274" y="2655289"/>
                </a:lnTo>
                <a:lnTo>
                  <a:pt x="75265" y="2705419"/>
                </a:lnTo>
                <a:lnTo>
                  <a:pt x="70099" y="2755710"/>
                </a:lnTo>
                <a:lnTo>
                  <a:pt x="65776" y="2806158"/>
                </a:lnTo>
                <a:lnTo>
                  <a:pt x="62298" y="2856757"/>
                </a:lnTo>
                <a:lnTo>
                  <a:pt x="61713" y="28680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3113405" cy="2949575"/>
          </a:xfrm>
          <a:custGeom>
            <a:avLst/>
            <a:gdLst/>
            <a:ahLst/>
            <a:cxnLst/>
            <a:rect l="l" t="t" r="r" b="b"/>
            <a:pathLst>
              <a:path w="3113405" h="2949575">
                <a:moveTo>
                  <a:pt x="3045777" y="0"/>
                </a:moveTo>
                <a:lnTo>
                  <a:pt x="3112801" y="0"/>
                </a:lnTo>
                <a:lnTo>
                  <a:pt x="3111376" y="14348"/>
                </a:lnTo>
                <a:lnTo>
                  <a:pt x="3105598" y="64661"/>
                </a:lnTo>
                <a:lnTo>
                  <a:pt x="3099054" y="114824"/>
                </a:lnTo>
                <a:lnTo>
                  <a:pt x="3091744" y="164833"/>
                </a:lnTo>
                <a:lnTo>
                  <a:pt x="3083669" y="214683"/>
                </a:lnTo>
                <a:lnTo>
                  <a:pt x="3074830" y="264370"/>
                </a:lnTo>
                <a:lnTo>
                  <a:pt x="3065227" y="313890"/>
                </a:lnTo>
                <a:lnTo>
                  <a:pt x="3054862" y="363240"/>
                </a:lnTo>
                <a:lnTo>
                  <a:pt x="3043735" y="412415"/>
                </a:lnTo>
                <a:lnTo>
                  <a:pt x="3031847" y="461410"/>
                </a:lnTo>
                <a:lnTo>
                  <a:pt x="3019199" y="510223"/>
                </a:lnTo>
                <a:lnTo>
                  <a:pt x="3005792" y="558848"/>
                </a:lnTo>
                <a:lnTo>
                  <a:pt x="2991626" y="607281"/>
                </a:lnTo>
                <a:lnTo>
                  <a:pt x="2976704" y="655519"/>
                </a:lnTo>
                <a:lnTo>
                  <a:pt x="2961024" y="703557"/>
                </a:lnTo>
                <a:lnTo>
                  <a:pt x="2944589" y="751392"/>
                </a:lnTo>
                <a:lnTo>
                  <a:pt x="2927399" y="799018"/>
                </a:lnTo>
                <a:lnTo>
                  <a:pt x="2909454" y="846432"/>
                </a:lnTo>
                <a:lnTo>
                  <a:pt x="2890757" y="893630"/>
                </a:lnTo>
                <a:lnTo>
                  <a:pt x="2871307" y="940608"/>
                </a:lnTo>
                <a:lnTo>
                  <a:pt x="2851049" y="987499"/>
                </a:lnTo>
                <a:lnTo>
                  <a:pt x="2830107" y="1034002"/>
                </a:lnTo>
                <a:lnTo>
                  <a:pt x="2808482" y="1080114"/>
                </a:lnTo>
                <a:lnTo>
                  <a:pt x="2786178" y="1125831"/>
                </a:lnTo>
                <a:lnTo>
                  <a:pt x="2763196" y="1171149"/>
                </a:lnTo>
                <a:lnTo>
                  <a:pt x="2739539" y="1216065"/>
                </a:lnTo>
                <a:lnTo>
                  <a:pt x="2715210" y="1260574"/>
                </a:lnTo>
                <a:lnTo>
                  <a:pt x="2690211" y="1304674"/>
                </a:lnTo>
                <a:lnTo>
                  <a:pt x="2664545" y="1348359"/>
                </a:lnTo>
                <a:lnTo>
                  <a:pt x="2638215" y="1391627"/>
                </a:lnTo>
                <a:lnTo>
                  <a:pt x="2611222" y="1434474"/>
                </a:lnTo>
                <a:lnTo>
                  <a:pt x="2583569" y="1476895"/>
                </a:lnTo>
                <a:lnTo>
                  <a:pt x="2555259" y="1518887"/>
                </a:lnTo>
                <a:lnTo>
                  <a:pt x="2526295" y="1560447"/>
                </a:lnTo>
                <a:lnTo>
                  <a:pt x="2496678" y="1601570"/>
                </a:lnTo>
                <a:lnTo>
                  <a:pt x="2466411" y="1642254"/>
                </a:lnTo>
                <a:lnTo>
                  <a:pt x="2435498" y="1682493"/>
                </a:lnTo>
                <a:lnTo>
                  <a:pt x="2403939" y="1722284"/>
                </a:lnTo>
                <a:lnTo>
                  <a:pt x="2371739" y="1761624"/>
                </a:lnTo>
                <a:lnTo>
                  <a:pt x="2338899" y="1800508"/>
                </a:lnTo>
                <a:lnTo>
                  <a:pt x="2305421" y="1838934"/>
                </a:lnTo>
                <a:lnTo>
                  <a:pt x="2271310" y="1876897"/>
                </a:lnTo>
                <a:lnTo>
                  <a:pt x="2236566" y="1914393"/>
                </a:lnTo>
                <a:lnTo>
                  <a:pt x="2201192" y="1951419"/>
                </a:lnTo>
                <a:lnTo>
                  <a:pt x="2165191" y="1987970"/>
                </a:lnTo>
                <a:lnTo>
                  <a:pt x="2128640" y="2023971"/>
                </a:lnTo>
                <a:lnTo>
                  <a:pt x="2091615" y="2059346"/>
                </a:lnTo>
                <a:lnTo>
                  <a:pt x="2054120" y="2094091"/>
                </a:lnTo>
                <a:lnTo>
                  <a:pt x="2016160" y="2128205"/>
                </a:lnTo>
                <a:lnTo>
                  <a:pt x="1977736" y="2161685"/>
                </a:lnTo>
                <a:lnTo>
                  <a:pt x="1938855" y="2194528"/>
                </a:lnTo>
                <a:lnTo>
                  <a:pt x="1899518" y="2226733"/>
                </a:lnTo>
                <a:lnTo>
                  <a:pt x="1859730" y="2258295"/>
                </a:lnTo>
                <a:lnTo>
                  <a:pt x="1819494" y="2289213"/>
                </a:lnTo>
                <a:lnTo>
                  <a:pt x="1778815" y="2319485"/>
                </a:lnTo>
                <a:lnTo>
                  <a:pt x="1737696" y="2349107"/>
                </a:lnTo>
                <a:lnTo>
                  <a:pt x="1696140" y="2378077"/>
                </a:lnTo>
                <a:lnTo>
                  <a:pt x="1654151" y="2406393"/>
                </a:lnTo>
                <a:lnTo>
                  <a:pt x="1611734" y="2434052"/>
                </a:lnTo>
                <a:lnTo>
                  <a:pt x="1568891" y="2461051"/>
                </a:lnTo>
                <a:lnTo>
                  <a:pt x="1525627" y="2487389"/>
                </a:lnTo>
                <a:lnTo>
                  <a:pt x="1481945" y="2513062"/>
                </a:lnTo>
                <a:lnTo>
                  <a:pt x="1437849" y="2538068"/>
                </a:lnTo>
                <a:lnTo>
                  <a:pt x="1393343" y="2562404"/>
                </a:lnTo>
                <a:lnTo>
                  <a:pt x="1348430" y="2586069"/>
                </a:lnTo>
                <a:lnTo>
                  <a:pt x="1303114" y="2609058"/>
                </a:lnTo>
                <a:lnTo>
                  <a:pt x="1257399" y="2631371"/>
                </a:lnTo>
                <a:lnTo>
                  <a:pt x="1211288" y="2653003"/>
                </a:lnTo>
                <a:lnTo>
                  <a:pt x="1164786" y="2673954"/>
                </a:lnTo>
                <a:lnTo>
                  <a:pt x="1117896" y="2694219"/>
                </a:lnTo>
                <a:lnTo>
                  <a:pt x="1070910" y="2713677"/>
                </a:lnTo>
                <a:lnTo>
                  <a:pt x="1023704" y="2732381"/>
                </a:lnTo>
                <a:lnTo>
                  <a:pt x="976282" y="2750332"/>
                </a:lnTo>
                <a:lnTo>
                  <a:pt x="928648" y="2767528"/>
                </a:lnTo>
                <a:lnTo>
                  <a:pt x="880806" y="2783968"/>
                </a:lnTo>
                <a:lnTo>
                  <a:pt x="832760" y="2799652"/>
                </a:lnTo>
                <a:lnTo>
                  <a:pt x="784514" y="2814580"/>
                </a:lnTo>
                <a:lnTo>
                  <a:pt x="736072" y="2828749"/>
                </a:lnTo>
                <a:lnTo>
                  <a:pt x="687438" y="2842159"/>
                </a:lnTo>
                <a:lnTo>
                  <a:pt x="638617" y="2854810"/>
                </a:lnTo>
                <a:lnTo>
                  <a:pt x="589613" y="2866701"/>
                </a:lnTo>
                <a:lnTo>
                  <a:pt x="540429" y="2877830"/>
                </a:lnTo>
                <a:lnTo>
                  <a:pt x="491070" y="2888198"/>
                </a:lnTo>
                <a:lnTo>
                  <a:pt x="441539" y="2897802"/>
                </a:lnTo>
                <a:lnTo>
                  <a:pt x="391842" y="2906643"/>
                </a:lnTo>
                <a:lnTo>
                  <a:pt x="341982" y="2914719"/>
                </a:lnTo>
                <a:lnTo>
                  <a:pt x="291962" y="2922031"/>
                </a:lnTo>
                <a:lnTo>
                  <a:pt x="241788" y="2928576"/>
                </a:lnTo>
                <a:lnTo>
                  <a:pt x="191464" y="2934354"/>
                </a:lnTo>
                <a:lnTo>
                  <a:pt x="140993" y="2939364"/>
                </a:lnTo>
                <a:lnTo>
                  <a:pt x="90379" y="2943606"/>
                </a:lnTo>
                <a:lnTo>
                  <a:pt x="39627" y="2947078"/>
                </a:lnTo>
                <a:lnTo>
                  <a:pt x="0" y="2949182"/>
                </a:lnTo>
                <a:lnTo>
                  <a:pt x="0" y="2882258"/>
                </a:lnTo>
                <a:lnTo>
                  <a:pt x="20820" y="2881250"/>
                </a:lnTo>
                <a:lnTo>
                  <a:pt x="71250" y="2878027"/>
                </a:lnTo>
                <a:lnTo>
                  <a:pt x="121541" y="2874029"/>
                </a:lnTo>
                <a:lnTo>
                  <a:pt x="171690" y="2869257"/>
                </a:lnTo>
                <a:lnTo>
                  <a:pt x="221693" y="2863712"/>
                </a:lnTo>
                <a:lnTo>
                  <a:pt x="271545" y="2857395"/>
                </a:lnTo>
                <a:lnTo>
                  <a:pt x="321243" y="2850306"/>
                </a:lnTo>
                <a:lnTo>
                  <a:pt x="370782" y="2842447"/>
                </a:lnTo>
                <a:lnTo>
                  <a:pt x="420157" y="2833818"/>
                </a:lnTo>
                <a:lnTo>
                  <a:pt x="469366" y="2824421"/>
                </a:lnTo>
                <a:lnTo>
                  <a:pt x="518402" y="2814256"/>
                </a:lnTo>
                <a:lnTo>
                  <a:pt x="567264" y="2803323"/>
                </a:lnTo>
                <a:lnTo>
                  <a:pt x="615945" y="2791625"/>
                </a:lnTo>
                <a:lnTo>
                  <a:pt x="664442" y="2779161"/>
                </a:lnTo>
                <a:lnTo>
                  <a:pt x="712751" y="2765933"/>
                </a:lnTo>
                <a:lnTo>
                  <a:pt x="760867" y="2751942"/>
                </a:lnTo>
                <a:lnTo>
                  <a:pt x="808787" y="2737188"/>
                </a:lnTo>
                <a:lnTo>
                  <a:pt x="856506" y="2721672"/>
                </a:lnTo>
                <a:lnTo>
                  <a:pt x="904019" y="2705395"/>
                </a:lnTo>
                <a:lnTo>
                  <a:pt x="951324" y="2688358"/>
                </a:lnTo>
                <a:lnTo>
                  <a:pt x="998414" y="2670562"/>
                </a:lnTo>
                <a:lnTo>
                  <a:pt x="1045287" y="2652008"/>
                </a:lnTo>
                <a:lnTo>
                  <a:pt x="1091939" y="2632696"/>
                </a:lnTo>
                <a:lnTo>
                  <a:pt x="1137880" y="2612845"/>
                </a:lnTo>
                <a:lnTo>
                  <a:pt x="1183442" y="2592324"/>
                </a:lnTo>
                <a:lnTo>
                  <a:pt x="1228621" y="2571133"/>
                </a:lnTo>
                <a:lnTo>
                  <a:pt x="1273413" y="2549276"/>
                </a:lnTo>
                <a:lnTo>
                  <a:pt x="1317813" y="2526754"/>
                </a:lnTo>
                <a:lnTo>
                  <a:pt x="1361820" y="2503572"/>
                </a:lnTo>
                <a:lnTo>
                  <a:pt x="1405428" y="2479730"/>
                </a:lnTo>
                <a:lnTo>
                  <a:pt x="1448634" y="2455232"/>
                </a:lnTo>
                <a:lnTo>
                  <a:pt x="1491435" y="2430080"/>
                </a:lnTo>
                <a:lnTo>
                  <a:pt x="1533826" y="2404276"/>
                </a:lnTo>
                <a:lnTo>
                  <a:pt x="1575805" y="2377823"/>
                </a:lnTo>
                <a:lnTo>
                  <a:pt x="1617367" y="2350724"/>
                </a:lnTo>
                <a:lnTo>
                  <a:pt x="1658508" y="2322980"/>
                </a:lnTo>
                <a:lnTo>
                  <a:pt x="1699226" y="2294596"/>
                </a:lnTo>
                <a:lnTo>
                  <a:pt x="1739516" y="2265571"/>
                </a:lnTo>
                <a:lnTo>
                  <a:pt x="1779375" y="2235911"/>
                </a:lnTo>
                <a:lnTo>
                  <a:pt x="1818798" y="2205616"/>
                </a:lnTo>
                <a:lnTo>
                  <a:pt x="1857783" y="2174689"/>
                </a:lnTo>
                <a:lnTo>
                  <a:pt x="1896325" y="2143134"/>
                </a:lnTo>
                <a:lnTo>
                  <a:pt x="1934422" y="2110951"/>
                </a:lnTo>
                <a:lnTo>
                  <a:pt x="1972068" y="2078145"/>
                </a:lnTo>
                <a:lnTo>
                  <a:pt x="2009261" y="2044717"/>
                </a:lnTo>
                <a:lnTo>
                  <a:pt x="2045996" y="2010669"/>
                </a:lnTo>
                <a:lnTo>
                  <a:pt x="2082271" y="1976005"/>
                </a:lnTo>
                <a:lnTo>
                  <a:pt x="2118081" y="1940727"/>
                </a:lnTo>
                <a:lnTo>
                  <a:pt x="2153352" y="1904917"/>
                </a:lnTo>
                <a:lnTo>
                  <a:pt x="2188008" y="1868642"/>
                </a:lnTo>
                <a:lnTo>
                  <a:pt x="2222048" y="1831906"/>
                </a:lnTo>
                <a:lnTo>
                  <a:pt x="2255468" y="1794713"/>
                </a:lnTo>
                <a:lnTo>
                  <a:pt x="2288267" y="1757067"/>
                </a:lnTo>
                <a:lnTo>
                  <a:pt x="2320441" y="1718971"/>
                </a:lnTo>
                <a:lnTo>
                  <a:pt x="2351990" y="1680428"/>
                </a:lnTo>
                <a:lnTo>
                  <a:pt x="2382909" y="1641443"/>
                </a:lnTo>
                <a:lnTo>
                  <a:pt x="2413196" y="1602020"/>
                </a:lnTo>
                <a:lnTo>
                  <a:pt x="2442850" y="1562161"/>
                </a:lnTo>
                <a:lnTo>
                  <a:pt x="2471868" y="1521871"/>
                </a:lnTo>
                <a:lnTo>
                  <a:pt x="2500246" y="1481154"/>
                </a:lnTo>
                <a:lnTo>
                  <a:pt x="2527984" y="1440012"/>
                </a:lnTo>
                <a:lnTo>
                  <a:pt x="2555077" y="1398450"/>
                </a:lnTo>
                <a:lnTo>
                  <a:pt x="2581525" y="1356472"/>
                </a:lnTo>
                <a:lnTo>
                  <a:pt x="2607324" y="1314080"/>
                </a:lnTo>
                <a:lnTo>
                  <a:pt x="2632471" y="1271279"/>
                </a:lnTo>
                <a:lnTo>
                  <a:pt x="2656965" y="1228073"/>
                </a:lnTo>
                <a:lnTo>
                  <a:pt x="2680804" y="1184465"/>
                </a:lnTo>
                <a:lnTo>
                  <a:pt x="2703983" y="1140459"/>
                </a:lnTo>
                <a:lnTo>
                  <a:pt x="2726502" y="1096058"/>
                </a:lnTo>
                <a:lnTo>
                  <a:pt x="2748357" y="1051266"/>
                </a:lnTo>
                <a:lnTo>
                  <a:pt x="2769546" y="1006088"/>
                </a:lnTo>
                <a:lnTo>
                  <a:pt x="2790067" y="960526"/>
                </a:lnTo>
                <a:lnTo>
                  <a:pt x="2809917" y="914584"/>
                </a:lnTo>
                <a:lnTo>
                  <a:pt x="2829221" y="867941"/>
                </a:lnTo>
                <a:lnTo>
                  <a:pt x="2847767" y="821076"/>
                </a:lnTo>
                <a:lnTo>
                  <a:pt x="2865555" y="773993"/>
                </a:lnTo>
                <a:lnTo>
                  <a:pt x="2882585" y="726697"/>
                </a:lnTo>
                <a:lnTo>
                  <a:pt x="2898854" y="679192"/>
                </a:lnTo>
                <a:lnTo>
                  <a:pt x="2914363" y="631481"/>
                </a:lnTo>
                <a:lnTo>
                  <a:pt x="2929110" y="583570"/>
                </a:lnTo>
                <a:lnTo>
                  <a:pt x="2943095" y="535463"/>
                </a:lnTo>
                <a:lnTo>
                  <a:pt x="2956317" y="487163"/>
                </a:lnTo>
                <a:lnTo>
                  <a:pt x="2968775" y="438675"/>
                </a:lnTo>
                <a:lnTo>
                  <a:pt x="2980468" y="390003"/>
                </a:lnTo>
                <a:lnTo>
                  <a:pt x="2991396" y="341151"/>
                </a:lnTo>
                <a:lnTo>
                  <a:pt x="3001557" y="292124"/>
                </a:lnTo>
                <a:lnTo>
                  <a:pt x="3010951" y="242926"/>
                </a:lnTo>
                <a:lnTo>
                  <a:pt x="3019577" y="193561"/>
                </a:lnTo>
                <a:lnTo>
                  <a:pt x="3027434" y="144034"/>
                </a:lnTo>
                <a:lnTo>
                  <a:pt x="3034522" y="94347"/>
                </a:lnTo>
                <a:lnTo>
                  <a:pt x="3040839" y="44507"/>
                </a:lnTo>
                <a:lnTo>
                  <a:pt x="30457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920406" y="7922006"/>
            <a:ext cx="2367591" cy="236499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571112" cy="2404451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7374393" y="4723955"/>
            <a:ext cx="913765" cy="4350385"/>
          </a:xfrm>
          <a:custGeom>
            <a:avLst/>
            <a:gdLst/>
            <a:ahLst/>
            <a:cxnLst/>
            <a:rect l="l" t="t" r="r" b="b"/>
            <a:pathLst>
              <a:path w="913765" h="4350384">
                <a:moveTo>
                  <a:pt x="913604" y="4349682"/>
                </a:moveTo>
                <a:lnTo>
                  <a:pt x="855711" y="4291420"/>
                </a:lnTo>
                <a:lnTo>
                  <a:pt x="820417" y="4254348"/>
                </a:lnTo>
                <a:lnTo>
                  <a:pt x="785811" y="4216781"/>
                </a:lnTo>
                <a:lnTo>
                  <a:pt x="751898" y="4178723"/>
                </a:lnTo>
                <a:lnTo>
                  <a:pt x="718678" y="4140179"/>
                </a:lnTo>
                <a:lnTo>
                  <a:pt x="686154" y="4101152"/>
                </a:lnTo>
                <a:lnTo>
                  <a:pt x="654331" y="4061646"/>
                </a:lnTo>
                <a:lnTo>
                  <a:pt x="623209" y="4021666"/>
                </a:lnTo>
                <a:lnTo>
                  <a:pt x="592793" y="3981216"/>
                </a:lnTo>
                <a:lnTo>
                  <a:pt x="563084" y="3940300"/>
                </a:lnTo>
                <a:lnTo>
                  <a:pt x="534085" y="3898922"/>
                </a:lnTo>
                <a:lnTo>
                  <a:pt x="505800" y="3857086"/>
                </a:lnTo>
                <a:lnTo>
                  <a:pt x="478230" y="3814796"/>
                </a:lnTo>
                <a:lnTo>
                  <a:pt x="451379" y="3772056"/>
                </a:lnTo>
                <a:lnTo>
                  <a:pt x="425249" y="3728871"/>
                </a:lnTo>
                <a:lnTo>
                  <a:pt x="399843" y="3685245"/>
                </a:lnTo>
                <a:lnTo>
                  <a:pt x="375164" y="3641181"/>
                </a:lnTo>
                <a:lnTo>
                  <a:pt x="351214" y="3596684"/>
                </a:lnTo>
                <a:lnTo>
                  <a:pt x="327997" y="3551759"/>
                </a:lnTo>
                <a:lnTo>
                  <a:pt x="305514" y="3506408"/>
                </a:lnTo>
                <a:lnTo>
                  <a:pt x="283769" y="3460637"/>
                </a:lnTo>
                <a:lnTo>
                  <a:pt x="262765" y="3414449"/>
                </a:lnTo>
                <a:lnTo>
                  <a:pt x="242503" y="3367848"/>
                </a:lnTo>
                <a:lnTo>
                  <a:pt x="222988" y="3320839"/>
                </a:lnTo>
                <a:lnTo>
                  <a:pt x="204104" y="3273136"/>
                </a:lnTo>
                <a:lnTo>
                  <a:pt x="186048" y="3225204"/>
                </a:lnTo>
                <a:lnTo>
                  <a:pt x="168821" y="3177048"/>
                </a:lnTo>
                <a:lnTo>
                  <a:pt x="152425" y="3128674"/>
                </a:lnTo>
                <a:lnTo>
                  <a:pt x="136859" y="3080086"/>
                </a:lnTo>
                <a:lnTo>
                  <a:pt x="122125" y="3031290"/>
                </a:lnTo>
                <a:lnTo>
                  <a:pt x="108225" y="2982291"/>
                </a:lnTo>
                <a:lnTo>
                  <a:pt x="95159" y="2933095"/>
                </a:lnTo>
                <a:lnTo>
                  <a:pt x="82929" y="2883706"/>
                </a:lnTo>
                <a:lnTo>
                  <a:pt x="71534" y="2834131"/>
                </a:lnTo>
                <a:lnTo>
                  <a:pt x="60978" y="2784373"/>
                </a:lnTo>
                <a:lnTo>
                  <a:pt x="51259" y="2734440"/>
                </a:lnTo>
                <a:lnTo>
                  <a:pt x="42381" y="2684335"/>
                </a:lnTo>
                <a:lnTo>
                  <a:pt x="34342" y="2634064"/>
                </a:lnTo>
                <a:lnTo>
                  <a:pt x="27146" y="2583632"/>
                </a:lnTo>
                <a:lnTo>
                  <a:pt x="20792" y="2533045"/>
                </a:lnTo>
                <a:lnTo>
                  <a:pt x="15282" y="2482308"/>
                </a:lnTo>
                <a:lnTo>
                  <a:pt x="10617" y="2431426"/>
                </a:lnTo>
                <a:lnTo>
                  <a:pt x="6797" y="2380404"/>
                </a:lnTo>
                <a:lnTo>
                  <a:pt x="3825" y="2329248"/>
                </a:lnTo>
                <a:lnTo>
                  <a:pt x="1700" y="2277963"/>
                </a:lnTo>
                <a:lnTo>
                  <a:pt x="425" y="2226555"/>
                </a:lnTo>
                <a:lnTo>
                  <a:pt x="0" y="2175027"/>
                </a:lnTo>
                <a:lnTo>
                  <a:pt x="424" y="2123500"/>
                </a:lnTo>
                <a:lnTo>
                  <a:pt x="1698" y="2072091"/>
                </a:lnTo>
                <a:lnTo>
                  <a:pt x="3821" y="2020806"/>
                </a:lnTo>
                <a:lnTo>
                  <a:pt x="6790" y="1969650"/>
                </a:lnTo>
                <a:lnTo>
                  <a:pt x="10606" y="1918628"/>
                </a:lnTo>
                <a:lnTo>
                  <a:pt x="15266" y="1867746"/>
                </a:lnTo>
                <a:lnTo>
                  <a:pt x="20771" y="1817009"/>
                </a:lnTo>
                <a:lnTo>
                  <a:pt x="27120" y="1766421"/>
                </a:lnTo>
                <a:lnTo>
                  <a:pt x="34310" y="1715989"/>
                </a:lnTo>
                <a:lnTo>
                  <a:pt x="42342" y="1665717"/>
                </a:lnTo>
                <a:lnTo>
                  <a:pt x="51214" y="1615610"/>
                </a:lnTo>
                <a:lnTo>
                  <a:pt x="60925" y="1565675"/>
                </a:lnTo>
                <a:lnTo>
                  <a:pt x="71474" y="1515916"/>
                </a:lnTo>
                <a:lnTo>
                  <a:pt x="82861" y="1466339"/>
                </a:lnTo>
                <a:lnTo>
                  <a:pt x="95084" y="1416948"/>
                </a:lnTo>
                <a:lnTo>
                  <a:pt x="108143" y="1367749"/>
                </a:lnTo>
                <a:lnTo>
                  <a:pt x="122035" y="1318747"/>
                </a:lnTo>
                <a:lnTo>
                  <a:pt x="136761" y="1269948"/>
                </a:lnTo>
                <a:lnTo>
                  <a:pt x="152320" y="1221356"/>
                </a:lnTo>
                <a:lnTo>
                  <a:pt x="168709" y="1172978"/>
                </a:lnTo>
                <a:lnTo>
                  <a:pt x="185930" y="1124817"/>
                </a:lnTo>
                <a:lnTo>
                  <a:pt x="203979" y="1076880"/>
                </a:lnTo>
                <a:lnTo>
                  <a:pt x="222857" y="1029172"/>
                </a:lnTo>
                <a:lnTo>
                  <a:pt x="242373" y="982152"/>
                </a:lnTo>
                <a:lnTo>
                  <a:pt x="262635" y="935542"/>
                </a:lnTo>
                <a:lnTo>
                  <a:pt x="283641" y="889344"/>
                </a:lnTo>
                <a:lnTo>
                  <a:pt x="305387" y="843563"/>
                </a:lnTo>
                <a:lnTo>
                  <a:pt x="327872" y="798203"/>
                </a:lnTo>
                <a:lnTo>
                  <a:pt x="351092" y="753268"/>
                </a:lnTo>
                <a:lnTo>
                  <a:pt x="375044" y="708763"/>
                </a:lnTo>
                <a:lnTo>
                  <a:pt x="399727" y="664691"/>
                </a:lnTo>
                <a:lnTo>
                  <a:pt x="425137" y="621056"/>
                </a:lnTo>
                <a:lnTo>
                  <a:pt x="451271" y="577863"/>
                </a:lnTo>
                <a:lnTo>
                  <a:pt x="478127" y="535115"/>
                </a:lnTo>
                <a:lnTo>
                  <a:pt x="505702" y="492817"/>
                </a:lnTo>
                <a:lnTo>
                  <a:pt x="533993" y="450972"/>
                </a:lnTo>
                <a:lnTo>
                  <a:pt x="562997" y="409586"/>
                </a:lnTo>
                <a:lnTo>
                  <a:pt x="592713" y="368661"/>
                </a:lnTo>
                <a:lnTo>
                  <a:pt x="623137" y="328203"/>
                </a:lnTo>
                <a:lnTo>
                  <a:pt x="654266" y="288214"/>
                </a:lnTo>
                <a:lnTo>
                  <a:pt x="686097" y="248700"/>
                </a:lnTo>
                <a:lnTo>
                  <a:pt x="718629" y="209664"/>
                </a:lnTo>
                <a:lnTo>
                  <a:pt x="751858" y="171110"/>
                </a:lnTo>
                <a:lnTo>
                  <a:pt x="785781" y="133043"/>
                </a:lnTo>
                <a:lnTo>
                  <a:pt x="820396" y="95467"/>
                </a:lnTo>
                <a:lnTo>
                  <a:pt x="855700" y="58385"/>
                </a:lnTo>
                <a:lnTo>
                  <a:pt x="913492" y="0"/>
                </a:lnTo>
                <a:lnTo>
                  <a:pt x="913604" y="87444"/>
                </a:lnTo>
                <a:lnTo>
                  <a:pt x="878191" y="124174"/>
                </a:lnTo>
                <a:lnTo>
                  <a:pt x="843456" y="161426"/>
                </a:lnTo>
                <a:lnTo>
                  <a:pt x="809422" y="199177"/>
                </a:lnTo>
                <a:lnTo>
                  <a:pt x="776090" y="237423"/>
                </a:lnTo>
                <a:lnTo>
                  <a:pt x="743463" y="276159"/>
                </a:lnTo>
                <a:lnTo>
                  <a:pt x="711545" y="315381"/>
                </a:lnTo>
                <a:lnTo>
                  <a:pt x="680338" y="355086"/>
                </a:lnTo>
                <a:lnTo>
                  <a:pt x="649845" y="395267"/>
                </a:lnTo>
                <a:lnTo>
                  <a:pt x="620069" y="435923"/>
                </a:lnTo>
                <a:lnTo>
                  <a:pt x="591012" y="477047"/>
                </a:lnTo>
                <a:lnTo>
                  <a:pt x="562677" y="518636"/>
                </a:lnTo>
                <a:lnTo>
                  <a:pt x="535068" y="560686"/>
                </a:lnTo>
                <a:lnTo>
                  <a:pt x="508186" y="603192"/>
                </a:lnTo>
                <a:lnTo>
                  <a:pt x="482036" y="646150"/>
                </a:lnTo>
                <a:lnTo>
                  <a:pt x="456618" y="689555"/>
                </a:lnTo>
                <a:lnTo>
                  <a:pt x="431937" y="733405"/>
                </a:lnTo>
                <a:lnTo>
                  <a:pt x="407995" y="777694"/>
                </a:lnTo>
                <a:lnTo>
                  <a:pt x="384795" y="822417"/>
                </a:lnTo>
                <a:lnTo>
                  <a:pt x="362340" y="867572"/>
                </a:lnTo>
                <a:lnTo>
                  <a:pt x="340632" y="913153"/>
                </a:lnTo>
                <a:lnTo>
                  <a:pt x="319674" y="959156"/>
                </a:lnTo>
                <a:lnTo>
                  <a:pt x="299470" y="1005578"/>
                </a:lnTo>
                <a:lnTo>
                  <a:pt x="280021" y="1052413"/>
                </a:lnTo>
                <a:lnTo>
                  <a:pt x="261521" y="1099152"/>
                </a:lnTo>
                <a:lnTo>
                  <a:pt x="243834" y="1146117"/>
                </a:lnTo>
                <a:lnTo>
                  <a:pt x="226958" y="1193300"/>
                </a:lnTo>
                <a:lnTo>
                  <a:pt x="210897" y="1240699"/>
                </a:lnTo>
                <a:lnTo>
                  <a:pt x="195650" y="1288306"/>
                </a:lnTo>
                <a:lnTo>
                  <a:pt x="181218" y="1336118"/>
                </a:lnTo>
                <a:lnTo>
                  <a:pt x="167603" y="1384128"/>
                </a:lnTo>
                <a:lnTo>
                  <a:pt x="154806" y="1432333"/>
                </a:lnTo>
                <a:lnTo>
                  <a:pt x="142828" y="1480725"/>
                </a:lnTo>
                <a:lnTo>
                  <a:pt x="131669" y="1529301"/>
                </a:lnTo>
                <a:lnTo>
                  <a:pt x="121331" y="1578055"/>
                </a:lnTo>
                <a:lnTo>
                  <a:pt x="111814" y="1626983"/>
                </a:lnTo>
                <a:lnTo>
                  <a:pt x="103121" y="1676078"/>
                </a:lnTo>
                <a:lnTo>
                  <a:pt x="95251" y="1725335"/>
                </a:lnTo>
                <a:lnTo>
                  <a:pt x="88205" y="1774750"/>
                </a:lnTo>
                <a:lnTo>
                  <a:pt x="81986" y="1824317"/>
                </a:lnTo>
                <a:lnTo>
                  <a:pt x="76593" y="1874031"/>
                </a:lnTo>
                <a:lnTo>
                  <a:pt x="72028" y="1923888"/>
                </a:lnTo>
                <a:lnTo>
                  <a:pt x="68292" y="1973880"/>
                </a:lnTo>
                <a:lnTo>
                  <a:pt x="65385" y="2024005"/>
                </a:lnTo>
                <a:lnTo>
                  <a:pt x="63310" y="2074255"/>
                </a:lnTo>
                <a:lnTo>
                  <a:pt x="62066" y="2124627"/>
                </a:lnTo>
                <a:lnTo>
                  <a:pt x="61655" y="2175115"/>
                </a:lnTo>
                <a:lnTo>
                  <a:pt x="62072" y="2225597"/>
                </a:lnTo>
                <a:lnTo>
                  <a:pt x="63321" y="2275963"/>
                </a:lnTo>
                <a:lnTo>
                  <a:pt x="65402" y="2326208"/>
                </a:lnTo>
                <a:lnTo>
                  <a:pt x="68314" y="2376327"/>
                </a:lnTo>
                <a:lnTo>
                  <a:pt x="72056" y="2426314"/>
                </a:lnTo>
                <a:lnTo>
                  <a:pt x="76626" y="2476165"/>
                </a:lnTo>
                <a:lnTo>
                  <a:pt x="82024" y="2525874"/>
                </a:lnTo>
                <a:lnTo>
                  <a:pt x="88249" y="2575436"/>
                </a:lnTo>
                <a:lnTo>
                  <a:pt x="95299" y="2624846"/>
                </a:lnTo>
                <a:lnTo>
                  <a:pt x="103174" y="2674099"/>
                </a:lnTo>
                <a:lnTo>
                  <a:pt x="111872" y="2723189"/>
                </a:lnTo>
                <a:lnTo>
                  <a:pt x="121393" y="2772112"/>
                </a:lnTo>
                <a:lnTo>
                  <a:pt x="131735" y="2820862"/>
                </a:lnTo>
                <a:lnTo>
                  <a:pt x="142897" y="2869434"/>
                </a:lnTo>
                <a:lnTo>
                  <a:pt x="154879" y="2917824"/>
                </a:lnTo>
                <a:lnTo>
                  <a:pt x="167680" y="2966025"/>
                </a:lnTo>
                <a:lnTo>
                  <a:pt x="181297" y="3014033"/>
                </a:lnTo>
                <a:lnTo>
                  <a:pt x="195731" y="3061842"/>
                </a:lnTo>
                <a:lnTo>
                  <a:pt x="210980" y="3109447"/>
                </a:lnTo>
                <a:lnTo>
                  <a:pt x="227043" y="3156844"/>
                </a:lnTo>
                <a:lnTo>
                  <a:pt x="243920" y="3204027"/>
                </a:lnTo>
                <a:lnTo>
                  <a:pt x="261608" y="3250990"/>
                </a:lnTo>
                <a:lnTo>
                  <a:pt x="280108" y="3297730"/>
                </a:lnTo>
                <a:lnTo>
                  <a:pt x="299557" y="3344553"/>
                </a:lnTo>
                <a:lnTo>
                  <a:pt x="319761" y="3390963"/>
                </a:lnTo>
                <a:lnTo>
                  <a:pt x="340719" y="3436955"/>
                </a:lnTo>
                <a:lnTo>
                  <a:pt x="362426" y="3482525"/>
                </a:lnTo>
                <a:lnTo>
                  <a:pt x="384881" y="3527668"/>
                </a:lnTo>
                <a:lnTo>
                  <a:pt x="408080" y="3572381"/>
                </a:lnTo>
                <a:lnTo>
                  <a:pt x="432021" y="3616659"/>
                </a:lnTo>
                <a:lnTo>
                  <a:pt x="456700" y="3660498"/>
                </a:lnTo>
                <a:lnTo>
                  <a:pt x="482115" y="3703893"/>
                </a:lnTo>
                <a:lnTo>
                  <a:pt x="508263" y="3746841"/>
                </a:lnTo>
                <a:lnTo>
                  <a:pt x="535141" y="3789336"/>
                </a:lnTo>
                <a:lnTo>
                  <a:pt x="562746" y="3831376"/>
                </a:lnTo>
                <a:lnTo>
                  <a:pt x="591075" y="3872956"/>
                </a:lnTo>
                <a:lnTo>
                  <a:pt x="620126" y="3914070"/>
                </a:lnTo>
                <a:lnTo>
                  <a:pt x="649896" y="3954716"/>
                </a:lnTo>
                <a:lnTo>
                  <a:pt x="680381" y="3994889"/>
                </a:lnTo>
                <a:lnTo>
                  <a:pt x="711579" y="4034585"/>
                </a:lnTo>
                <a:lnTo>
                  <a:pt x="743488" y="4073799"/>
                </a:lnTo>
                <a:lnTo>
                  <a:pt x="776103" y="4112528"/>
                </a:lnTo>
                <a:lnTo>
                  <a:pt x="809423" y="4150766"/>
                </a:lnTo>
                <a:lnTo>
                  <a:pt x="843444" y="4188511"/>
                </a:lnTo>
                <a:lnTo>
                  <a:pt x="878164" y="4225757"/>
                </a:lnTo>
                <a:lnTo>
                  <a:pt x="913579" y="4262500"/>
                </a:lnTo>
                <a:lnTo>
                  <a:pt x="913604" y="43496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1238141"/>
            <a:ext cx="988694" cy="4701540"/>
          </a:xfrm>
          <a:custGeom>
            <a:avLst/>
            <a:gdLst/>
            <a:ahLst/>
            <a:cxnLst/>
            <a:rect l="l" t="t" r="r" b="b"/>
            <a:pathLst>
              <a:path w="988694" h="4701540">
                <a:moveTo>
                  <a:pt x="0" y="2903"/>
                </a:moveTo>
                <a:lnTo>
                  <a:pt x="59561" y="57204"/>
                </a:lnTo>
                <a:lnTo>
                  <a:pt x="94894" y="94177"/>
                </a:lnTo>
                <a:lnTo>
                  <a:pt x="129593" y="131607"/>
                </a:lnTo>
                <a:lnTo>
                  <a:pt x="163655" y="169490"/>
                </a:lnTo>
                <a:lnTo>
                  <a:pt x="197078" y="207823"/>
                </a:lnTo>
                <a:lnTo>
                  <a:pt x="229859" y="246603"/>
                </a:lnTo>
                <a:lnTo>
                  <a:pt x="261997" y="285825"/>
                </a:lnTo>
                <a:lnTo>
                  <a:pt x="293488" y="325487"/>
                </a:lnTo>
                <a:lnTo>
                  <a:pt x="324331" y="365585"/>
                </a:lnTo>
                <a:lnTo>
                  <a:pt x="354523" y="406115"/>
                </a:lnTo>
                <a:lnTo>
                  <a:pt x="384062" y="447075"/>
                </a:lnTo>
                <a:lnTo>
                  <a:pt x="412946" y="488459"/>
                </a:lnTo>
                <a:lnTo>
                  <a:pt x="441172" y="530266"/>
                </a:lnTo>
                <a:lnTo>
                  <a:pt x="468739" y="572491"/>
                </a:lnTo>
                <a:lnTo>
                  <a:pt x="495642" y="615130"/>
                </a:lnTo>
                <a:lnTo>
                  <a:pt x="521881" y="658181"/>
                </a:lnTo>
                <a:lnTo>
                  <a:pt x="547454" y="701640"/>
                </a:lnTo>
                <a:lnTo>
                  <a:pt x="572356" y="745504"/>
                </a:lnTo>
                <a:lnTo>
                  <a:pt x="596588" y="789768"/>
                </a:lnTo>
                <a:lnTo>
                  <a:pt x="620145" y="834429"/>
                </a:lnTo>
                <a:lnTo>
                  <a:pt x="643026" y="879484"/>
                </a:lnTo>
                <a:lnTo>
                  <a:pt x="665229" y="924930"/>
                </a:lnTo>
                <a:lnTo>
                  <a:pt x="686750" y="970762"/>
                </a:lnTo>
                <a:lnTo>
                  <a:pt x="707589" y="1016977"/>
                </a:lnTo>
                <a:lnTo>
                  <a:pt x="727741" y="1063573"/>
                </a:lnTo>
                <a:lnTo>
                  <a:pt x="747206" y="1110544"/>
                </a:lnTo>
                <a:lnTo>
                  <a:pt x="766039" y="1158025"/>
                </a:lnTo>
                <a:lnTo>
                  <a:pt x="784113" y="1205716"/>
                </a:lnTo>
                <a:lnTo>
                  <a:pt x="801428" y="1253613"/>
                </a:lnTo>
                <a:lnTo>
                  <a:pt x="817984" y="1301712"/>
                </a:lnTo>
                <a:lnTo>
                  <a:pt x="833778" y="1350007"/>
                </a:lnTo>
                <a:lnTo>
                  <a:pt x="848810" y="1398495"/>
                </a:lnTo>
                <a:lnTo>
                  <a:pt x="863080" y="1447172"/>
                </a:lnTo>
                <a:lnTo>
                  <a:pt x="876586" y="1496031"/>
                </a:lnTo>
                <a:lnTo>
                  <a:pt x="889328" y="1545070"/>
                </a:lnTo>
                <a:lnTo>
                  <a:pt x="901304" y="1594284"/>
                </a:lnTo>
                <a:lnTo>
                  <a:pt x="912514" y="1643668"/>
                </a:lnTo>
                <a:lnTo>
                  <a:pt x="922957" y="1693217"/>
                </a:lnTo>
                <a:lnTo>
                  <a:pt x="932632" y="1742929"/>
                </a:lnTo>
                <a:lnTo>
                  <a:pt x="941538" y="1792797"/>
                </a:lnTo>
                <a:lnTo>
                  <a:pt x="949675" y="1842818"/>
                </a:lnTo>
                <a:lnTo>
                  <a:pt x="957040" y="1892987"/>
                </a:lnTo>
                <a:lnTo>
                  <a:pt x="963635" y="1943299"/>
                </a:lnTo>
                <a:lnTo>
                  <a:pt x="969456" y="1993751"/>
                </a:lnTo>
                <a:lnTo>
                  <a:pt x="974504" y="2044338"/>
                </a:lnTo>
                <a:lnTo>
                  <a:pt x="978779" y="2095055"/>
                </a:lnTo>
                <a:lnTo>
                  <a:pt x="982277" y="2145898"/>
                </a:lnTo>
                <a:lnTo>
                  <a:pt x="985000" y="2196862"/>
                </a:lnTo>
                <a:lnTo>
                  <a:pt x="986947" y="2247944"/>
                </a:lnTo>
                <a:lnTo>
                  <a:pt x="988115" y="2299138"/>
                </a:lnTo>
                <a:lnTo>
                  <a:pt x="988504" y="2350440"/>
                </a:lnTo>
                <a:lnTo>
                  <a:pt x="988115" y="2401742"/>
                </a:lnTo>
                <a:lnTo>
                  <a:pt x="986948" y="2452936"/>
                </a:lnTo>
                <a:lnTo>
                  <a:pt x="985004" y="2504018"/>
                </a:lnTo>
                <a:lnTo>
                  <a:pt x="982284" y="2554983"/>
                </a:lnTo>
                <a:lnTo>
                  <a:pt x="978789" y="2605826"/>
                </a:lnTo>
                <a:lnTo>
                  <a:pt x="974519" y="2656543"/>
                </a:lnTo>
                <a:lnTo>
                  <a:pt x="969475" y="2707130"/>
                </a:lnTo>
                <a:lnTo>
                  <a:pt x="963659" y="2757582"/>
                </a:lnTo>
                <a:lnTo>
                  <a:pt x="957071" y="2807896"/>
                </a:lnTo>
                <a:lnTo>
                  <a:pt x="949711" y="2858065"/>
                </a:lnTo>
                <a:lnTo>
                  <a:pt x="941581" y="2908087"/>
                </a:lnTo>
                <a:lnTo>
                  <a:pt x="932682" y="2957957"/>
                </a:lnTo>
                <a:lnTo>
                  <a:pt x="923014" y="3007669"/>
                </a:lnTo>
                <a:lnTo>
                  <a:pt x="912578" y="3057221"/>
                </a:lnTo>
                <a:lnTo>
                  <a:pt x="901376" y="3106607"/>
                </a:lnTo>
                <a:lnTo>
                  <a:pt x="889407" y="3155823"/>
                </a:lnTo>
                <a:lnTo>
                  <a:pt x="876673" y="3204864"/>
                </a:lnTo>
                <a:lnTo>
                  <a:pt x="863174" y="3253726"/>
                </a:lnTo>
                <a:lnTo>
                  <a:pt x="848912" y="3302405"/>
                </a:lnTo>
                <a:lnTo>
                  <a:pt x="833887" y="3350897"/>
                </a:lnTo>
                <a:lnTo>
                  <a:pt x="818099" y="3399196"/>
                </a:lnTo>
                <a:lnTo>
                  <a:pt x="801551" y="3447299"/>
                </a:lnTo>
                <a:lnTo>
                  <a:pt x="784243" y="3495201"/>
                </a:lnTo>
                <a:lnTo>
                  <a:pt x="766175" y="3542897"/>
                </a:lnTo>
                <a:lnTo>
                  <a:pt x="747348" y="3590383"/>
                </a:lnTo>
                <a:lnTo>
                  <a:pt x="727883" y="3637366"/>
                </a:lnTo>
                <a:lnTo>
                  <a:pt x="707729" y="3683971"/>
                </a:lnTo>
                <a:lnTo>
                  <a:pt x="686890" y="3730197"/>
                </a:lnTo>
                <a:lnTo>
                  <a:pt x="665367" y="3776038"/>
                </a:lnTo>
                <a:lnTo>
                  <a:pt x="643162" y="3821493"/>
                </a:lnTo>
                <a:lnTo>
                  <a:pt x="620279" y="3866557"/>
                </a:lnTo>
                <a:lnTo>
                  <a:pt x="596719" y="3911228"/>
                </a:lnTo>
                <a:lnTo>
                  <a:pt x="572485" y="3955500"/>
                </a:lnTo>
                <a:lnTo>
                  <a:pt x="547578" y="3999372"/>
                </a:lnTo>
                <a:lnTo>
                  <a:pt x="522002" y="4042839"/>
                </a:lnTo>
                <a:lnTo>
                  <a:pt x="495758" y="4085899"/>
                </a:lnTo>
                <a:lnTo>
                  <a:pt x="468850" y="4128547"/>
                </a:lnTo>
                <a:lnTo>
                  <a:pt x="441278" y="4170780"/>
                </a:lnTo>
                <a:lnTo>
                  <a:pt x="413047" y="4212594"/>
                </a:lnTo>
                <a:lnTo>
                  <a:pt x="384157" y="4253987"/>
                </a:lnTo>
                <a:lnTo>
                  <a:pt x="354611" y="4294955"/>
                </a:lnTo>
                <a:lnTo>
                  <a:pt x="324412" y="4335493"/>
                </a:lnTo>
                <a:lnTo>
                  <a:pt x="293562" y="4375600"/>
                </a:lnTo>
                <a:lnTo>
                  <a:pt x="262062" y="4415270"/>
                </a:lnTo>
                <a:lnTo>
                  <a:pt x="229917" y="4454502"/>
                </a:lnTo>
                <a:lnTo>
                  <a:pt x="197127" y="4493290"/>
                </a:lnTo>
                <a:lnTo>
                  <a:pt x="163695" y="4531633"/>
                </a:lnTo>
                <a:lnTo>
                  <a:pt x="129624" y="4569526"/>
                </a:lnTo>
                <a:lnTo>
                  <a:pt x="94915" y="4606965"/>
                </a:lnTo>
                <a:lnTo>
                  <a:pt x="59572" y="4643948"/>
                </a:lnTo>
                <a:lnTo>
                  <a:pt x="23089" y="4680978"/>
                </a:lnTo>
                <a:lnTo>
                  <a:pt x="2903" y="4701164"/>
                </a:lnTo>
                <a:lnTo>
                  <a:pt x="0" y="4698260"/>
                </a:lnTo>
                <a:lnTo>
                  <a:pt x="0" y="4609317"/>
                </a:lnTo>
                <a:lnTo>
                  <a:pt x="35164" y="4572894"/>
                </a:lnTo>
                <a:lnTo>
                  <a:pt x="69827" y="4535868"/>
                </a:lnTo>
                <a:lnTo>
                  <a:pt x="103850" y="4498384"/>
                </a:lnTo>
                <a:lnTo>
                  <a:pt x="137229" y="4460446"/>
                </a:lnTo>
                <a:lnTo>
                  <a:pt x="169964" y="4422058"/>
                </a:lnTo>
                <a:lnTo>
                  <a:pt x="202050" y="4383222"/>
                </a:lnTo>
                <a:lnTo>
                  <a:pt x="233486" y="4343944"/>
                </a:lnTo>
                <a:lnTo>
                  <a:pt x="264270" y="4304226"/>
                </a:lnTo>
                <a:lnTo>
                  <a:pt x="294399" y="4264072"/>
                </a:lnTo>
                <a:lnTo>
                  <a:pt x="323871" y="4223486"/>
                </a:lnTo>
                <a:lnTo>
                  <a:pt x="352684" y="4182470"/>
                </a:lnTo>
                <a:lnTo>
                  <a:pt x="380834" y="4141030"/>
                </a:lnTo>
                <a:lnTo>
                  <a:pt x="408321" y="4099168"/>
                </a:lnTo>
                <a:lnTo>
                  <a:pt x="435141" y="4056887"/>
                </a:lnTo>
                <a:lnTo>
                  <a:pt x="461291" y="4014192"/>
                </a:lnTo>
                <a:lnTo>
                  <a:pt x="486771" y="3971087"/>
                </a:lnTo>
                <a:lnTo>
                  <a:pt x="511577" y="3927573"/>
                </a:lnTo>
                <a:lnTo>
                  <a:pt x="535707" y="3883656"/>
                </a:lnTo>
                <a:lnTo>
                  <a:pt x="559158" y="3839339"/>
                </a:lnTo>
                <a:lnTo>
                  <a:pt x="581929" y="3794626"/>
                </a:lnTo>
                <a:lnTo>
                  <a:pt x="604017" y="3749519"/>
                </a:lnTo>
                <a:lnTo>
                  <a:pt x="625419" y="3704023"/>
                </a:lnTo>
                <a:lnTo>
                  <a:pt x="646134" y="3658141"/>
                </a:lnTo>
                <a:lnTo>
                  <a:pt x="666158" y="3611877"/>
                </a:lnTo>
                <a:lnTo>
                  <a:pt x="685490" y="3565234"/>
                </a:lnTo>
                <a:lnTo>
                  <a:pt x="703939" y="3518712"/>
                </a:lnTo>
                <a:lnTo>
                  <a:pt x="721645" y="3471984"/>
                </a:lnTo>
                <a:lnTo>
                  <a:pt x="738607" y="3425053"/>
                </a:lnTo>
                <a:lnTo>
                  <a:pt x="754824" y="3377926"/>
                </a:lnTo>
                <a:lnTo>
                  <a:pt x="770296" y="3330605"/>
                </a:lnTo>
                <a:lnTo>
                  <a:pt x="785020" y="3283095"/>
                </a:lnTo>
                <a:lnTo>
                  <a:pt x="798997" y="3235401"/>
                </a:lnTo>
                <a:lnTo>
                  <a:pt x="812226" y="3187526"/>
                </a:lnTo>
                <a:lnTo>
                  <a:pt x="824705" y="3139476"/>
                </a:lnTo>
                <a:lnTo>
                  <a:pt x="836434" y="3091255"/>
                </a:lnTo>
                <a:lnTo>
                  <a:pt x="847413" y="3042867"/>
                </a:lnTo>
                <a:lnTo>
                  <a:pt x="857639" y="2994316"/>
                </a:lnTo>
                <a:lnTo>
                  <a:pt x="867113" y="2945607"/>
                </a:lnTo>
                <a:lnTo>
                  <a:pt x="875834" y="2896744"/>
                </a:lnTo>
                <a:lnTo>
                  <a:pt x="883800" y="2847732"/>
                </a:lnTo>
                <a:lnTo>
                  <a:pt x="891011" y="2798574"/>
                </a:lnTo>
                <a:lnTo>
                  <a:pt x="897466" y="2749276"/>
                </a:lnTo>
                <a:lnTo>
                  <a:pt x="903164" y="2699841"/>
                </a:lnTo>
                <a:lnTo>
                  <a:pt x="908105" y="2650274"/>
                </a:lnTo>
                <a:lnTo>
                  <a:pt x="912286" y="2600580"/>
                </a:lnTo>
                <a:lnTo>
                  <a:pt x="915709" y="2550762"/>
                </a:lnTo>
                <a:lnTo>
                  <a:pt x="918371" y="2500825"/>
                </a:lnTo>
                <a:lnTo>
                  <a:pt x="920272" y="2450774"/>
                </a:lnTo>
                <a:lnTo>
                  <a:pt x="921411" y="2400613"/>
                </a:lnTo>
                <a:lnTo>
                  <a:pt x="921787" y="2350346"/>
                </a:lnTo>
                <a:lnTo>
                  <a:pt x="921405" y="2300084"/>
                </a:lnTo>
                <a:lnTo>
                  <a:pt x="920260" y="2249928"/>
                </a:lnTo>
                <a:lnTo>
                  <a:pt x="918354" y="2199883"/>
                </a:lnTo>
                <a:lnTo>
                  <a:pt x="915686" y="2149952"/>
                </a:lnTo>
                <a:lnTo>
                  <a:pt x="912258" y="2100139"/>
                </a:lnTo>
                <a:lnTo>
                  <a:pt x="908071" y="2050450"/>
                </a:lnTo>
                <a:lnTo>
                  <a:pt x="903126" y="2000889"/>
                </a:lnTo>
                <a:lnTo>
                  <a:pt x="897422" y="1951459"/>
                </a:lnTo>
                <a:lnTo>
                  <a:pt x="890962" y="1902166"/>
                </a:lnTo>
                <a:lnTo>
                  <a:pt x="883747" y="1853013"/>
                </a:lnTo>
                <a:lnTo>
                  <a:pt x="875776" y="1804005"/>
                </a:lnTo>
                <a:lnTo>
                  <a:pt x="867051" y="1755147"/>
                </a:lnTo>
                <a:lnTo>
                  <a:pt x="857573" y="1706442"/>
                </a:lnTo>
                <a:lnTo>
                  <a:pt x="847342" y="1657895"/>
                </a:lnTo>
                <a:lnTo>
                  <a:pt x="836360" y="1609511"/>
                </a:lnTo>
                <a:lnTo>
                  <a:pt x="824627" y="1561293"/>
                </a:lnTo>
                <a:lnTo>
                  <a:pt x="812144" y="1513246"/>
                </a:lnTo>
                <a:lnTo>
                  <a:pt x="798913" y="1465375"/>
                </a:lnTo>
                <a:lnTo>
                  <a:pt x="784933" y="1417683"/>
                </a:lnTo>
                <a:lnTo>
                  <a:pt x="770206" y="1370176"/>
                </a:lnTo>
                <a:lnTo>
                  <a:pt x="754733" y="1322856"/>
                </a:lnTo>
                <a:lnTo>
                  <a:pt x="738515" y="1275730"/>
                </a:lnTo>
                <a:lnTo>
                  <a:pt x="721552" y="1228801"/>
                </a:lnTo>
                <a:lnTo>
                  <a:pt x="703845" y="1182073"/>
                </a:lnTo>
                <a:lnTo>
                  <a:pt x="685396" y="1135551"/>
                </a:lnTo>
                <a:lnTo>
                  <a:pt x="666064" y="1088920"/>
                </a:lnTo>
                <a:lnTo>
                  <a:pt x="646039" y="1042667"/>
                </a:lnTo>
                <a:lnTo>
                  <a:pt x="625325" y="996796"/>
                </a:lnTo>
                <a:lnTo>
                  <a:pt x="603923" y="951312"/>
                </a:lnTo>
                <a:lnTo>
                  <a:pt x="581836" y="906216"/>
                </a:lnTo>
                <a:lnTo>
                  <a:pt x="559066" y="861513"/>
                </a:lnTo>
                <a:lnTo>
                  <a:pt x="535616" y="817207"/>
                </a:lnTo>
                <a:lnTo>
                  <a:pt x="511487" y="773301"/>
                </a:lnTo>
                <a:lnTo>
                  <a:pt x="486683" y="729799"/>
                </a:lnTo>
                <a:lnTo>
                  <a:pt x="461206" y="686703"/>
                </a:lnTo>
                <a:lnTo>
                  <a:pt x="435058" y="644019"/>
                </a:lnTo>
                <a:lnTo>
                  <a:pt x="408242" y="601749"/>
                </a:lnTo>
                <a:lnTo>
                  <a:pt x="380760" y="559896"/>
                </a:lnTo>
                <a:lnTo>
                  <a:pt x="352614" y="518465"/>
                </a:lnTo>
                <a:lnTo>
                  <a:pt x="323808" y="477459"/>
                </a:lnTo>
                <a:lnTo>
                  <a:pt x="294342" y="436882"/>
                </a:lnTo>
                <a:lnTo>
                  <a:pt x="264221" y="396737"/>
                </a:lnTo>
                <a:lnTo>
                  <a:pt x="233445" y="357028"/>
                </a:lnTo>
                <a:lnTo>
                  <a:pt x="202018" y="317758"/>
                </a:lnTo>
                <a:lnTo>
                  <a:pt x="169942" y="278930"/>
                </a:lnTo>
                <a:lnTo>
                  <a:pt x="137219" y="240550"/>
                </a:lnTo>
                <a:lnTo>
                  <a:pt x="103852" y="202619"/>
                </a:lnTo>
                <a:lnTo>
                  <a:pt x="69843" y="165142"/>
                </a:lnTo>
                <a:lnTo>
                  <a:pt x="35195" y="128122"/>
                </a:lnTo>
                <a:lnTo>
                  <a:pt x="0" y="91656"/>
                </a:lnTo>
                <a:lnTo>
                  <a:pt x="0" y="29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439445" y="9463727"/>
            <a:ext cx="71349" cy="7134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615754" y="9463727"/>
            <a:ext cx="71350" cy="7134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91876" y="9463727"/>
            <a:ext cx="71350" cy="71349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968185" y="9463727"/>
            <a:ext cx="71350" cy="71349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144494" y="9463727"/>
            <a:ext cx="71350" cy="71349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439445" y="9637032"/>
            <a:ext cx="71349" cy="71349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615754" y="9637032"/>
            <a:ext cx="71350" cy="71349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91876" y="9637032"/>
            <a:ext cx="71350" cy="71349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968185" y="9637032"/>
            <a:ext cx="71350" cy="71349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144494" y="9637032"/>
            <a:ext cx="71350" cy="71349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439445" y="9810337"/>
            <a:ext cx="71349" cy="71349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615754" y="9810337"/>
            <a:ext cx="71350" cy="71349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91876" y="9810337"/>
            <a:ext cx="71350" cy="71349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968185" y="9810337"/>
            <a:ext cx="71350" cy="71349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144494" y="9810337"/>
            <a:ext cx="71350" cy="71349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439445" y="9983642"/>
            <a:ext cx="71349" cy="71349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615754" y="9983642"/>
            <a:ext cx="71350" cy="71349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91876" y="9983642"/>
            <a:ext cx="71350" cy="71349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968185" y="9983642"/>
            <a:ext cx="71350" cy="71349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144494" y="9983642"/>
            <a:ext cx="71350" cy="71349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439445" y="10156947"/>
            <a:ext cx="71349" cy="71349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615754" y="10156947"/>
            <a:ext cx="71350" cy="71349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91876" y="10156947"/>
            <a:ext cx="71350" cy="71349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968185" y="10156947"/>
            <a:ext cx="71350" cy="71349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144494" y="10156947"/>
            <a:ext cx="71350" cy="71349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59854" y="658378"/>
            <a:ext cx="77210" cy="77210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69064" y="658378"/>
            <a:ext cx="77210" cy="77210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78476" y="658378"/>
            <a:ext cx="77210" cy="77210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87686" y="658378"/>
            <a:ext cx="77210" cy="77210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6895" y="658378"/>
            <a:ext cx="77210" cy="77210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59854" y="470838"/>
            <a:ext cx="77210" cy="77210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69064" y="470838"/>
            <a:ext cx="77210" cy="77210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78476" y="470838"/>
            <a:ext cx="77210" cy="77210"/>
          </a:xfrm>
          <a:prstGeom prst="rect">
            <a:avLst/>
          </a:prstGeom>
        </p:spPr>
      </p:pic>
      <p:pic>
        <p:nvPicPr>
          <p:cNvPr id="56" name="bg object 5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87686" y="470838"/>
            <a:ext cx="77210" cy="77210"/>
          </a:xfrm>
          <a:prstGeom prst="rect">
            <a:avLst/>
          </a:prstGeom>
        </p:spPr>
      </p:pic>
      <p:pic>
        <p:nvPicPr>
          <p:cNvPr id="57" name="bg object 5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6895" y="470838"/>
            <a:ext cx="77210" cy="77210"/>
          </a:xfrm>
          <a:prstGeom prst="rect">
            <a:avLst/>
          </a:prstGeom>
        </p:spPr>
      </p:pic>
      <p:pic>
        <p:nvPicPr>
          <p:cNvPr id="58" name="bg object 5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59854" y="283298"/>
            <a:ext cx="77210" cy="77210"/>
          </a:xfrm>
          <a:prstGeom prst="rect">
            <a:avLst/>
          </a:prstGeom>
        </p:spPr>
      </p:pic>
      <p:pic>
        <p:nvPicPr>
          <p:cNvPr id="59" name="bg object 5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69064" y="283298"/>
            <a:ext cx="77210" cy="77210"/>
          </a:xfrm>
          <a:prstGeom prst="rect">
            <a:avLst/>
          </a:prstGeom>
        </p:spPr>
      </p:pic>
      <p:pic>
        <p:nvPicPr>
          <p:cNvPr id="60" name="bg object 6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78476" y="283298"/>
            <a:ext cx="77210" cy="77210"/>
          </a:xfrm>
          <a:prstGeom prst="rect">
            <a:avLst/>
          </a:prstGeom>
        </p:spPr>
      </p:pic>
      <p:pic>
        <p:nvPicPr>
          <p:cNvPr id="61" name="bg object 6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87686" y="283298"/>
            <a:ext cx="77210" cy="77210"/>
          </a:xfrm>
          <a:prstGeom prst="rect">
            <a:avLst/>
          </a:prstGeom>
        </p:spPr>
      </p:pic>
      <p:pic>
        <p:nvPicPr>
          <p:cNvPr id="62" name="bg object 6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6895" y="283298"/>
            <a:ext cx="77210" cy="77210"/>
          </a:xfrm>
          <a:prstGeom prst="rect">
            <a:avLst/>
          </a:prstGeom>
        </p:spPr>
      </p:pic>
      <p:pic>
        <p:nvPicPr>
          <p:cNvPr id="63" name="bg object 6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59854" y="95759"/>
            <a:ext cx="77210" cy="77210"/>
          </a:xfrm>
          <a:prstGeom prst="rect">
            <a:avLst/>
          </a:prstGeom>
        </p:spPr>
      </p:pic>
      <p:pic>
        <p:nvPicPr>
          <p:cNvPr id="64" name="bg object 6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69064" y="95759"/>
            <a:ext cx="77210" cy="77210"/>
          </a:xfrm>
          <a:prstGeom prst="rect">
            <a:avLst/>
          </a:prstGeom>
        </p:spPr>
      </p:pic>
      <p:pic>
        <p:nvPicPr>
          <p:cNvPr id="65" name="bg object 6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78476" y="95759"/>
            <a:ext cx="77210" cy="77210"/>
          </a:xfrm>
          <a:prstGeom prst="rect">
            <a:avLst/>
          </a:prstGeom>
        </p:spPr>
      </p:pic>
      <p:pic>
        <p:nvPicPr>
          <p:cNvPr id="66" name="bg object 6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87686" y="95759"/>
            <a:ext cx="77210" cy="77210"/>
          </a:xfrm>
          <a:prstGeom prst="rect">
            <a:avLst/>
          </a:prstGeom>
        </p:spPr>
      </p:pic>
      <p:pic>
        <p:nvPicPr>
          <p:cNvPr id="67" name="bg object 6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6895" y="95759"/>
            <a:ext cx="77210" cy="77210"/>
          </a:xfrm>
          <a:prstGeom prst="rect">
            <a:avLst/>
          </a:prstGeom>
        </p:spPr>
      </p:pic>
      <p:pic>
        <p:nvPicPr>
          <p:cNvPr id="68" name="bg object 6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6768559" y="9002041"/>
            <a:ext cx="144815" cy="143733"/>
          </a:xfrm>
          <a:prstGeom prst="rect">
            <a:avLst/>
          </a:prstGeom>
        </p:spPr>
      </p:pic>
      <p:pic>
        <p:nvPicPr>
          <p:cNvPr id="69" name="bg object 6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7114721" y="9002041"/>
            <a:ext cx="144815" cy="143734"/>
          </a:xfrm>
          <a:prstGeom prst="rect">
            <a:avLst/>
          </a:prstGeom>
        </p:spPr>
      </p:pic>
      <p:pic>
        <p:nvPicPr>
          <p:cNvPr id="70" name="bg object 7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7435583" y="9002041"/>
            <a:ext cx="144815" cy="143734"/>
          </a:xfrm>
          <a:prstGeom prst="rect">
            <a:avLst/>
          </a:prstGeom>
        </p:spPr>
      </p:pic>
      <p:pic>
        <p:nvPicPr>
          <p:cNvPr id="71" name="bg object 7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7781745" y="9002041"/>
            <a:ext cx="144815" cy="143734"/>
          </a:xfrm>
          <a:prstGeom prst="rect">
            <a:avLst/>
          </a:prstGeom>
        </p:spPr>
      </p:pic>
      <p:pic>
        <p:nvPicPr>
          <p:cNvPr id="72" name="bg object 7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06648" y="1082747"/>
            <a:ext cx="156820" cy="152400"/>
          </a:xfrm>
          <a:prstGeom prst="rect">
            <a:avLst/>
          </a:prstGeom>
        </p:spPr>
      </p:pic>
      <p:pic>
        <p:nvPicPr>
          <p:cNvPr id="73" name="bg object 7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131788" y="1082747"/>
            <a:ext cx="156821" cy="152400"/>
          </a:xfrm>
          <a:prstGeom prst="rect">
            <a:avLst/>
          </a:prstGeom>
        </p:spPr>
      </p:pic>
      <p:pic>
        <p:nvPicPr>
          <p:cNvPr id="74" name="bg object 7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09466" y="1082747"/>
            <a:ext cx="156820" cy="152400"/>
          </a:xfrm>
          <a:prstGeom prst="rect">
            <a:avLst/>
          </a:prstGeom>
        </p:spPr>
      </p:pic>
      <p:pic>
        <p:nvPicPr>
          <p:cNvPr id="75" name="bg object 7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84326" y="1082747"/>
            <a:ext cx="156820" cy="152400"/>
          </a:xfrm>
          <a:prstGeom prst="rect">
            <a:avLst/>
          </a:prstGeom>
        </p:spPr>
      </p:pic>
      <p:sp>
        <p:nvSpPr>
          <p:cNvPr id="76" name="bg object 76"/>
          <p:cNvSpPr/>
          <p:nvPr/>
        </p:nvSpPr>
        <p:spPr>
          <a:xfrm>
            <a:off x="646270" y="9347334"/>
            <a:ext cx="1417955" cy="434340"/>
          </a:xfrm>
          <a:custGeom>
            <a:avLst/>
            <a:gdLst/>
            <a:ahLst/>
            <a:cxnLst/>
            <a:rect l="l" t="t" r="r" b="b"/>
            <a:pathLst>
              <a:path w="1417955" h="434340">
                <a:moveTo>
                  <a:pt x="55999" y="434262"/>
                </a:moveTo>
                <a:lnTo>
                  <a:pt x="20566" y="434262"/>
                </a:lnTo>
                <a:lnTo>
                  <a:pt x="17851" y="432889"/>
                </a:lnTo>
                <a:lnTo>
                  <a:pt x="11936" y="428280"/>
                </a:lnTo>
                <a:lnTo>
                  <a:pt x="3186" y="415828"/>
                </a:lnTo>
                <a:lnTo>
                  <a:pt x="0" y="401486"/>
                </a:lnTo>
                <a:lnTo>
                  <a:pt x="2424" y="386995"/>
                </a:lnTo>
                <a:lnTo>
                  <a:pt x="10504" y="374099"/>
                </a:lnTo>
                <a:lnTo>
                  <a:pt x="157242" y="219392"/>
                </a:lnTo>
                <a:lnTo>
                  <a:pt x="10504" y="64683"/>
                </a:lnTo>
                <a:lnTo>
                  <a:pt x="2424" y="51788"/>
                </a:lnTo>
                <a:lnTo>
                  <a:pt x="0" y="37298"/>
                </a:lnTo>
                <a:lnTo>
                  <a:pt x="3185" y="22957"/>
                </a:lnTo>
                <a:lnTo>
                  <a:pt x="11935" y="10507"/>
                </a:lnTo>
                <a:lnTo>
                  <a:pt x="24832" y="2427"/>
                </a:lnTo>
                <a:lnTo>
                  <a:pt x="39322" y="3"/>
                </a:lnTo>
                <a:lnTo>
                  <a:pt x="53663" y="3189"/>
                </a:lnTo>
                <a:lnTo>
                  <a:pt x="66111" y="11938"/>
                </a:lnTo>
                <a:lnTo>
                  <a:pt x="237865" y="193020"/>
                </a:lnTo>
                <a:lnTo>
                  <a:pt x="245754" y="205419"/>
                </a:lnTo>
                <a:lnTo>
                  <a:pt x="248383" y="219392"/>
                </a:lnTo>
                <a:lnTo>
                  <a:pt x="245754" y="233366"/>
                </a:lnTo>
                <a:lnTo>
                  <a:pt x="237865" y="245766"/>
                </a:lnTo>
                <a:lnTo>
                  <a:pt x="66112" y="426848"/>
                </a:lnTo>
                <a:lnTo>
                  <a:pt x="60015" y="432066"/>
                </a:lnTo>
                <a:lnTo>
                  <a:pt x="55999" y="434262"/>
                </a:lnTo>
                <a:close/>
              </a:path>
              <a:path w="1417955" h="434340">
                <a:moveTo>
                  <a:pt x="348242" y="434262"/>
                </a:moveTo>
                <a:lnTo>
                  <a:pt x="312810" y="434262"/>
                </a:lnTo>
                <a:lnTo>
                  <a:pt x="310093" y="432889"/>
                </a:lnTo>
                <a:lnTo>
                  <a:pt x="304178" y="428279"/>
                </a:lnTo>
                <a:lnTo>
                  <a:pt x="295428" y="415828"/>
                </a:lnTo>
                <a:lnTo>
                  <a:pt x="292242" y="401486"/>
                </a:lnTo>
                <a:lnTo>
                  <a:pt x="294667" y="386995"/>
                </a:lnTo>
                <a:lnTo>
                  <a:pt x="302747" y="374099"/>
                </a:lnTo>
                <a:lnTo>
                  <a:pt x="449488" y="219392"/>
                </a:lnTo>
                <a:lnTo>
                  <a:pt x="302747" y="64683"/>
                </a:lnTo>
                <a:lnTo>
                  <a:pt x="294667" y="51788"/>
                </a:lnTo>
                <a:lnTo>
                  <a:pt x="292243" y="37298"/>
                </a:lnTo>
                <a:lnTo>
                  <a:pt x="295429" y="22957"/>
                </a:lnTo>
                <a:lnTo>
                  <a:pt x="304179" y="10507"/>
                </a:lnTo>
                <a:lnTo>
                  <a:pt x="317076" y="2427"/>
                </a:lnTo>
                <a:lnTo>
                  <a:pt x="331566" y="3"/>
                </a:lnTo>
                <a:lnTo>
                  <a:pt x="345906" y="3189"/>
                </a:lnTo>
                <a:lnTo>
                  <a:pt x="358355" y="11938"/>
                </a:lnTo>
                <a:lnTo>
                  <a:pt x="530111" y="193020"/>
                </a:lnTo>
                <a:lnTo>
                  <a:pt x="537999" y="205420"/>
                </a:lnTo>
                <a:lnTo>
                  <a:pt x="540629" y="219393"/>
                </a:lnTo>
                <a:lnTo>
                  <a:pt x="537999" y="233366"/>
                </a:lnTo>
                <a:lnTo>
                  <a:pt x="530111" y="245767"/>
                </a:lnTo>
                <a:lnTo>
                  <a:pt x="358355" y="426848"/>
                </a:lnTo>
                <a:lnTo>
                  <a:pt x="352258" y="432066"/>
                </a:lnTo>
                <a:lnTo>
                  <a:pt x="348242" y="434262"/>
                </a:lnTo>
                <a:close/>
              </a:path>
              <a:path w="1417955" h="434340">
                <a:moveTo>
                  <a:pt x="640487" y="434262"/>
                </a:moveTo>
                <a:lnTo>
                  <a:pt x="605055" y="434262"/>
                </a:lnTo>
                <a:lnTo>
                  <a:pt x="602339" y="432889"/>
                </a:lnTo>
                <a:lnTo>
                  <a:pt x="596424" y="428280"/>
                </a:lnTo>
                <a:lnTo>
                  <a:pt x="587674" y="415828"/>
                </a:lnTo>
                <a:lnTo>
                  <a:pt x="584488" y="401486"/>
                </a:lnTo>
                <a:lnTo>
                  <a:pt x="586912" y="386995"/>
                </a:lnTo>
                <a:lnTo>
                  <a:pt x="594993" y="374099"/>
                </a:lnTo>
                <a:lnTo>
                  <a:pt x="741733" y="219392"/>
                </a:lnTo>
                <a:lnTo>
                  <a:pt x="594993" y="64683"/>
                </a:lnTo>
                <a:lnTo>
                  <a:pt x="586912" y="51788"/>
                </a:lnTo>
                <a:lnTo>
                  <a:pt x="584488" y="37298"/>
                </a:lnTo>
                <a:lnTo>
                  <a:pt x="587674" y="22957"/>
                </a:lnTo>
                <a:lnTo>
                  <a:pt x="596424" y="10507"/>
                </a:lnTo>
                <a:lnTo>
                  <a:pt x="609320" y="2427"/>
                </a:lnTo>
                <a:lnTo>
                  <a:pt x="623809" y="3"/>
                </a:lnTo>
                <a:lnTo>
                  <a:pt x="638150" y="3189"/>
                </a:lnTo>
                <a:lnTo>
                  <a:pt x="650600" y="11938"/>
                </a:lnTo>
                <a:lnTo>
                  <a:pt x="822358" y="193020"/>
                </a:lnTo>
                <a:lnTo>
                  <a:pt x="830245" y="205420"/>
                </a:lnTo>
                <a:lnTo>
                  <a:pt x="832873" y="219393"/>
                </a:lnTo>
                <a:lnTo>
                  <a:pt x="830245" y="233366"/>
                </a:lnTo>
                <a:lnTo>
                  <a:pt x="822358" y="245767"/>
                </a:lnTo>
                <a:lnTo>
                  <a:pt x="650600" y="426848"/>
                </a:lnTo>
                <a:lnTo>
                  <a:pt x="644503" y="432066"/>
                </a:lnTo>
                <a:lnTo>
                  <a:pt x="640487" y="434262"/>
                </a:lnTo>
                <a:close/>
              </a:path>
              <a:path w="1417955" h="434340">
                <a:moveTo>
                  <a:pt x="932736" y="434262"/>
                </a:moveTo>
                <a:lnTo>
                  <a:pt x="897301" y="434262"/>
                </a:lnTo>
                <a:lnTo>
                  <a:pt x="894585" y="432889"/>
                </a:lnTo>
                <a:lnTo>
                  <a:pt x="888669" y="428280"/>
                </a:lnTo>
                <a:lnTo>
                  <a:pt x="879920" y="415828"/>
                </a:lnTo>
                <a:lnTo>
                  <a:pt x="876735" y="401486"/>
                </a:lnTo>
                <a:lnTo>
                  <a:pt x="879159" y="386995"/>
                </a:lnTo>
                <a:lnTo>
                  <a:pt x="887238" y="374099"/>
                </a:lnTo>
                <a:lnTo>
                  <a:pt x="1033978" y="219392"/>
                </a:lnTo>
                <a:lnTo>
                  <a:pt x="887238" y="64683"/>
                </a:lnTo>
                <a:lnTo>
                  <a:pt x="879159" y="51788"/>
                </a:lnTo>
                <a:lnTo>
                  <a:pt x="876735" y="37298"/>
                </a:lnTo>
                <a:lnTo>
                  <a:pt x="879920" y="22957"/>
                </a:lnTo>
                <a:lnTo>
                  <a:pt x="888669" y="10507"/>
                </a:lnTo>
                <a:lnTo>
                  <a:pt x="901567" y="2427"/>
                </a:lnTo>
                <a:lnTo>
                  <a:pt x="916058" y="3"/>
                </a:lnTo>
                <a:lnTo>
                  <a:pt x="930399" y="3189"/>
                </a:lnTo>
                <a:lnTo>
                  <a:pt x="942850" y="11938"/>
                </a:lnTo>
                <a:lnTo>
                  <a:pt x="1114604" y="193020"/>
                </a:lnTo>
                <a:lnTo>
                  <a:pt x="1122490" y="205420"/>
                </a:lnTo>
                <a:lnTo>
                  <a:pt x="1125119" y="219393"/>
                </a:lnTo>
                <a:lnTo>
                  <a:pt x="1122490" y="233366"/>
                </a:lnTo>
                <a:lnTo>
                  <a:pt x="1114604" y="245767"/>
                </a:lnTo>
                <a:lnTo>
                  <a:pt x="942850" y="426848"/>
                </a:lnTo>
                <a:lnTo>
                  <a:pt x="936752" y="432066"/>
                </a:lnTo>
                <a:lnTo>
                  <a:pt x="932736" y="434262"/>
                </a:lnTo>
                <a:close/>
              </a:path>
              <a:path w="1417955" h="434340">
                <a:moveTo>
                  <a:pt x="1224977" y="434262"/>
                </a:moveTo>
                <a:lnTo>
                  <a:pt x="1189542" y="434262"/>
                </a:lnTo>
                <a:lnTo>
                  <a:pt x="1186826" y="432889"/>
                </a:lnTo>
                <a:lnTo>
                  <a:pt x="1180910" y="428280"/>
                </a:lnTo>
                <a:lnTo>
                  <a:pt x="1172162" y="415828"/>
                </a:lnTo>
                <a:lnTo>
                  <a:pt x="1168976" y="401486"/>
                </a:lnTo>
                <a:lnTo>
                  <a:pt x="1171400" y="386995"/>
                </a:lnTo>
                <a:lnTo>
                  <a:pt x="1179479" y="374099"/>
                </a:lnTo>
                <a:lnTo>
                  <a:pt x="1326224" y="219392"/>
                </a:lnTo>
                <a:lnTo>
                  <a:pt x="1179479" y="64683"/>
                </a:lnTo>
                <a:lnTo>
                  <a:pt x="1171400" y="51788"/>
                </a:lnTo>
                <a:lnTo>
                  <a:pt x="1168976" y="37298"/>
                </a:lnTo>
                <a:lnTo>
                  <a:pt x="1172161" y="22957"/>
                </a:lnTo>
                <a:lnTo>
                  <a:pt x="1180910" y="10507"/>
                </a:lnTo>
                <a:lnTo>
                  <a:pt x="1193806" y="2425"/>
                </a:lnTo>
                <a:lnTo>
                  <a:pt x="1208295" y="0"/>
                </a:lnTo>
                <a:lnTo>
                  <a:pt x="1222637" y="3185"/>
                </a:lnTo>
                <a:lnTo>
                  <a:pt x="1235091" y="11938"/>
                </a:lnTo>
                <a:lnTo>
                  <a:pt x="1406849" y="193020"/>
                </a:lnTo>
                <a:lnTo>
                  <a:pt x="1414735" y="205420"/>
                </a:lnTo>
                <a:lnTo>
                  <a:pt x="1417364" y="219393"/>
                </a:lnTo>
                <a:lnTo>
                  <a:pt x="1414735" y="233366"/>
                </a:lnTo>
                <a:lnTo>
                  <a:pt x="1406849" y="245767"/>
                </a:lnTo>
                <a:lnTo>
                  <a:pt x="1235091" y="426848"/>
                </a:lnTo>
                <a:lnTo>
                  <a:pt x="1228993" y="432066"/>
                </a:lnTo>
                <a:lnTo>
                  <a:pt x="1224977" y="434262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16224282" y="504605"/>
            <a:ext cx="1417955" cy="434340"/>
          </a:xfrm>
          <a:custGeom>
            <a:avLst/>
            <a:gdLst/>
            <a:ahLst/>
            <a:cxnLst/>
            <a:rect l="l" t="t" r="r" b="b"/>
            <a:pathLst>
              <a:path w="1417955" h="434340">
                <a:moveTo>
                  <a:pt x="1361365" y="434263"/>
                </a:moveTo>
                <a:lnTo>
                  <a:pt x="1396796" y="434263"/>
                </a:lnTo>
                <a:lnTo>
                  <a:pt x="1399513" y="432889"/>
                </a:lnTo>
                <a:lnTo>
                  <a:pt x="1405428" y="428280"/>
                </a:lnTo>
                <a:lnTo>
                  <a:pt x="1414178" y="415828"/>
                </a:lnTo>
                <a:lnTo>
                  <a:pt x="1417364" y="401486"/>
                </a:lnTo>
                <a:lnTo>
                  <a:pt x="1414939" y="386995"/>
                </a:lnTo>
                <a:lnTo>
                  <a:pt x="1406859" y="374099"/>
                </a:lnTo>
                <a:lnTo>
                  <a:pt x="1260121" y="219392"/>
                </a:lnTo>
                <a:lnTo>
                  <a:pt x="1406859" y="64683"/>
                </a:lnTo>
                <a:lnTo>
                  <a:pt x="1414940" y="51788"/>
                </a:lnTo>
                <a:lnTo>
                  <a:pt x="1417364" y="37298"/>
                </a:lnTo>
                <a:lnTo>
                  <a:pt x="1414178" y="22957"/>
                </a:lnTo>
                <a:lnTo>
                  <a:pt x="1405428" y="10507"/>
                </a:lnTo>
                <a:lnTo>
                  <a:pt x="1392532" y="2427"/>
                </a:lnTo>
                <a:lnTo>
                  <a:pt x="1378042" y="3"/>
                </a:lnTo>
                <a:lnTo>
                  <a:pt x="1363701" y="3189"/>
                </a:lnTo>
                <a:lnTo>
                  <a:pt x="1351252" y="11938"/>
                </a:lnTo>
                <a:lnTo>
                  <a:pt x="1179499" y="193020"/>
                </a:lnTo>
                <a:lnTo>
                  <a:pt x="1171610" y="205419"/>
                </a:lnTo>
                <a:lnTo>
                  <a:pt x="1168980" y="219392"/>
                </a:lnTo>
                <a:lnTo>
                  <a:pt x="1171610" y="233366"/>
                </a:lnTo>
                <a:lnTo>
                  <a:pt x="1179499" y="245766"/>
                </a:lnTo>
                <a:lnTo>
                  <a:pt x="1351252" y="426848"/>
                </a:lnTo>
                <a:lnTo>
                  <a:pt x="1357349" y="432066"/>
                </a:lnTo>
                <a:lnTo>
                  <a:pt x="1361365" y="434263"/>
                </a:lnTo>
                <a:close/>
              </a:path>
              <a:path w="1417955" h="434340">
                <a:moveTo>
                  <a:pt x="1069122" y="434263"/>
                </a:moveTo>
                <a:lnTo>
                  <a:pt x="1104553" y="434263"/>
                </a:lnTo>
                <a:lnTo>
                  <a:pt x="1107270" y="432889"/>
                </a:lnTo>
                <a:lnTo>
                  <a:pt x="1113185" y="428279"/>
                </a:lnTo>
                <a:lnTo>
                  <a:pt x="1121935" y="415828"/>
                </a:lnTo>
                <a:lnTo>
                  <a:pt x="1125121" y="401486"/>
                </a:lnTo>
                <a:lnTo>
                  <a:pt x="1122697" y="386995"/>
                </a:lnTo>
                <a:lnTo>
                  <a:pt x="1114616" y="374099"/>
                </a:lnTo>
                <a:lnTo>
                  <a:pt x="967876" y="219392"/>
                </a:lnTo>
                <a:lnTo>
                  <a:pt x="1114616" y="64683"/>
                </a:lnTo>
                <a:lnTo>
                  <a:pt x="1122696" y="51788"/>
                </a:lnTo>
                <a:lnTo>
                  <a:pt x="1125121" y="37298"/>
                </a:lnTo>
                <a:lnTo>
                  <a:pt x="1121935" y="22957"/>
                </a:lnTo>
                <a:lnTo>
                  <a:pt x="1113185" y="10507"/>
                </a:lnTo>
                <a:lnTo>
                  <a:pt x="1100288" y="2427"/>
                </a:lnTo>
                <a:lnTo>
                  <a:pt x="1085798" y="3"/>
                </a:lnTo>
                <a:lnTo>
                  <a:pt x="1071457" y="3189"/>
                </a:lnTo>
                <a:lnTo>
                  <a:pt x="1059009" y="11938"/>
                </a:lnTo>
                <a:lnTo>
                  <a:pt x="887253" y="193020"/>
                </a:lnTo>
                <a:lnTo>
                  <a:pt x="879364" y="205420"/>
                </a:lnTo>
                <a:lnTo>
                  <a:pt x="876734" y="219393"/>
                </a:lnTo>
                <a:lnTo>
                  <a:pt x="879364" y="233366"/>
                </a:lnTo>
                <a:lnTo>
                  <a:pt x="887253" y="245767"/>
                </a:lnTo>
                <a:lnTo>
                  <a:pt x="1059009" y="426848"/>
                </a:lnTo>
                <a:lnTo>
                  <a:pt x="1065106" y="432066"/>
                </a:lnTo>
                <a:lnTo>
                  <a:pt x="1069122" y="434263"/>
                </a:lnTo>
                <a:close/>
              </a:path>
              <a:path w="1417955" h="434340">
                <a:moveTo>
                  <a:pt x="776877" y="434263"/>
                </a:moveTo>
                <a:lnTo>
                  <a:pt x="812308" y="434263"/>
                </a:lnTo>
                <a:lnTo>
                  <a:pt x="815024" y="432889"/>
                </a:lnTo>
                <a:lnTo>
                  <a:pt x="820939" y="428280"/>
                </a:lnTo>
                <a:lnTo>
                  <a:pt x="829689" y="415828"/>
                </a:lnTo>
                <a:lnTo>
                  <a:pt x="832875" y="401486"/>
                </a:lnTo>
                <a:lnTo>
                  <a:pt x="830451" y="386995"/>
                </a:lnTo>
                <a:lnTo>
                  <a:pt x="822371" y="374099"/>
                </a:lnTo>
                <a:lnTo>
                  <a:pt x="675631" y="219392"/>
                </a:lnTo>
                <a:lnTo>
                  <a:pt x="822371" y="64683"/>
                </a:lnTo>
                <a:lnTo>
                  <a:pt x="830451" y="51788"/>
                </a:lnTo>
                <a:lnTo>
                  <a:pt x="832875" y="37298"/>
                </a:lnTo>
                <a:lnTo>
                  <a:pt x="829689" y="22957"/>
                </a:lnTo>
                <a:lnTo>
                  <a:pt x="820939" y="10507"/>
                </a:lnTo>
                <a:lnTo>
                  <a:pt x="808044" y="2427"/>
                </a:lnTo>
                <a:lnTo>
                  <a:pt x="793554" y="3"/>
                </a:lnTo>
                <a:lnTo>
                  <a:pt x="779213" y="3189"/>
                </a:lnTo>
                <a:lnTo>
                  <a:pt x="766763" y="11938"/>
                </a:lnTo>
                <a:lnTo>
                  <a:pt x="595005" y="193020"/>
                </a:lnTo>
                <a:lnTo>
                  <a:pt x="587119" y="205420"/>
                </a:lnTo>
                <a:lnTo>
                  <a:pt x="584490" y="219393"/>
                </a:lnTo>
                <a:lnTo>
                  <a:pt x="587119" y="233366"/>
                </a:lnTo>
                <a:lnTo>
                  <a:pt x="595005" y="245767"/>
                </a:lnTo>
                <a:lnTo>
                  <a:pt x="766763" y="426848"/>
                </a:lnTo>
                <a:lnTo>
                  <a:pt x="772860" y="432066"/>
                </a:lnTo>
                <a:lnTo>
                  <a:pt x="776877" y="434263"/>
                </a:lnTo>
                <a:close/>
              </a:path>
              <a:path w="1417955" h="434340">
                <a:moveTo>
                  <a:pt x="484628" y="434263"/>
                </a:moveTo>
                <a:lnTo>
                  <a:pt x="520062" y="434263"/>
                </a:lnTo>
                <a:lnTo>
                  <a:pt x="522778" y="432889"/>
                </a:lnTo>
                <a:lnTo>
                  <a:pt x="528694" y="428280"/>
                </a:lnTo>
                <a:lnTo>
                  <a:pt x="537443" y="415828"/>
                </a:lnTo>
                <a:lnTo>
                  <a:pt x="540629" y="401486"/>
                </a:lnTo>
                <a:lnTo>
                  <a:pt x="538205" y="386995"/>
                </a:lnTo>
                <a:lnTo>
                  <a:pt x="530126" y="374099"/>
                </a:lnTo>
                <a:lnTo>
                  <a:pt x="383385" y="219392"/>
                </a:lnTo>
                <a:lnTo>
                  <a:pt x="530126" y="64683"/>
                </a:lnTo>
                <a:lnTo>
                  <a:pt x="538205" y="51788"/>
                </a:lnTo>
                <a:lnTo>
                  <a:pt x="540629" y="37298"/>
                </a:lnTo>
                <a:lnTo>
                  <a:pt x="537443" y="22957"/>
                </a:lnTo>
                <a:lnTo>
                  <a:pt x="528694" y="10507"/>
                </a:lnTo>
                <a:lnTo>
                  <a:pt x="515796" y="2427"/>
                </a:lnTo>
                <a:lnTo>
                  <a:pt x="501306" y="3"/>
                </a:lnTo>
                <a:lnTo>
                  <a:pt x="486964" y="3189"/>
                </a:lnTo>
                <a:lnTo>
                  <a:pt x="474513" y="11938"/>
                </a:lnTo>
                <a:lnTo>
                  <a:pt x="302760" y="193020"/>
                </a:lnTo>
                <a:lnTo>
                  <a:pt x="294874" y="205420"/>
                </a:lnTo>
                <a:lnTo>
                  <a:pt x="292245" y="219393"/>
                </a:lnTo>
                <a:lnTo>
                  <a:pt x="294874" y="233366"/>
                </a:lnTo>
                <a:lnTo>
                  <a:pt x="302760" y="245767"/>
                </a:lnTo>
                <a:lnTo>
                  <a:pt x="474513" y="426848"/>
                </a:lnTo>
                <a:lnTo>
                  <a:pt x="480611" y="432066"/>
                </a:lnTo>
                <a:lnTo>
                  <a:pt x="484628" y="434263"/>
                </a:lnTo>
                <a:close/>
              </a:path>
              <a:path w="1417955" h="434340">
                <a:moveTo>
                  <a:pt x="192387" y="434263"/>
                </a:moveTo>
                <a:lnTo>
                  <a:pt x="227820" y="434263"/>
                </a:lnTo>
                <a:lnTo>
                  <a:pt x="230537" y="432889"/>
                </a:lnTo>
                <a:lnTo>
                  <a:pt x="236453" y="428280"/>
                </a:lnTo>
                <a:lnTo>
                  <a:pt x="245202" y="415828"/>
                </a:lnTo>
                <a:lnTo>
                  <a:pt x="248387" y="401486"/>
                </a:lnTo>
                <a:lnTo>
                  <a:pt x="245964" y="386995"/>
                </a:lnTo>
                <a:lnTo>
                  <a:pt x="237885" y="374099"/>
                </a:lnTo>
                <a:lnTo>
                  <a:pt x="91140" y="219392"/>
                </a:lnTo>
                <a:lnTo>
                  <a:pt x="237885" y="64683"/>
                </a:lnTo>
                <a:lnTo>
                  <a:pt x="245964" y="51788"/>
                </a:lnTo>
                <a:lnTo>
                  <a:pt x="248388" y="37298"/>
                </a:lnTo>
                <a:lnTo>
                  <a:pt x="245202" y="22957"/>
                </a:lnTo>
                <a:lnTo>
                  <a:pt x="236453" y="10507"/>
                </a:lnTo>
                <a:lnTo>
                  <a:pt x="223558" y="2425"/>
                </a:lnTo>
                <a:lnTo>
                  <a:pt x="209068" y="0"/>
                </a:lnTo>
                <a:lnTo>
                  <a:pt x="194726" y="3185"/>
                </a:lnTo>
                <a:lnTo>
                  <a:pt x="182273" y="11938"/>
                </a:lnTo>
                <a:lnTo>
                  <a:pt x="10515" y="193020"/>
                </a:lnTo>
                <a:lnTo>
                  <a:pt x="2628" y="205420"/>
                </a:lnTo>
                <a:lnTo>
                  <a:pt x="0" y="219393"/>
                </a:lnTo>
                <a:lnTo>
                  <a:pt x="2628" y="233366"/>
                </a:lnTo>
                <a:lnTo>
                  <a:pt x="10515" y="245767"/>
                </a:lnTo>
                <a:lnTo>
                  <a:pt x="182273" y="426848"/>
                </a:lnTo>
                <a:lnTo>
                  <a:pt x="188371" y="432066"/>
                </a:lnTo>
                <a:lnTo>
                  <a:pt x="192387" y="434263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2055" y="3774563"/>
            <a:ext cx="9603888" cy="2204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76901" y="3735782"/>
            <a:ext cx="10134196" cy="3625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jpe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3499734" y="5498734"/>
            <a:ext cx="4788535" cy="4787900"/>
          </a:xfrm>
          <a:custGeom>
            <a:avLst/>
            <a:gdLst/>
            <a:ahLst/>
            <a:cxnLst/>
            <a:rect l="l" t="t" r="r" b="b"/>
            <a:pathLst>
              <a:path w="4788534" h="4787900">
                <a:moveTo>
                  <a:pt x="4788265" y="88900"/>
                </a:moveTo>
                <a:lnTo>
                  <a:pt x="3974017" y="88900"/>
                </a:lnTo>
                <a:lnTo>
                  <a:pt x="4073059" y="63500"/>
                </a:lnTo>
                <a:lnTo>
                  <a:pt x="4122745" y="63500"/>
                </a:lnTo>
                <a:lnTo>
                  <a:pt x="4222438" y="38100"/>
                </a:lnTo>
                <a:lnTo>
                  <a:pt x="4272441" y="38100"/>
                </a:lnTo>
                <a:lnTo>
                  <a:pt x="4322546" y="25400"/>
                </a:lnTo>
                <a:lnTo>
                  <a:pt x="4372752" y="25400"/>
                </a:lnTo>
                <a:lnTo>
                  <a:pt x="4423055" y="12700"/>
                </a:lnTo>
                <a:lnTo>
                  <a:pt x="4523951" y="12700"/>
                </a:lnTo>
                <a:lnTo>
                  <a:pt x="4574540" y="0"/>
                </a:lnTo>
                <a:lnTo>
                  <a:pt x="4788265" y="0"/>
                </a:lnTo>
                <a:lnTo>
                  <a:pt x="4788265" y="88900"/>
                </a:lnTo>
                <a:close/>
              </a:path>
              <a:path w="4788534" h="4787900">
                <a:moveTo>
                  <a:pt x="99898" y="4787900"/>
                </a:moveTo>
                <a:lnTo>
                  <a:pt x="0" y="4787900"/>
                </a:lnTo>
                <a:lnTo>
                  <a:pt x="262" y="4775200"/>
                </a:lnTo>
                <a:lnTo>
                  <a:pt x="2062" y="4724400"/>
                </a:lnTo>
                <a:lnTo>
                  <a:pt x="4374" y="4673600"/>
                </a:lnTo>
                <a:lnTo>
                  <a:pt x="7199" y="4622800"/>
                </a:lnTo>
                <a:lnTo>
                  <a:pt x="10537" y="4572000"/>
                </a:lnTo>
                <a:lnTo>
                  <a:pt x="14386" y="4521200"/>
                </a:lnTo>
                <a:lnTo>
                  <a:pt x="18748" y="4470400"/>
                </a:lnTo>
                <a:lnTo>
                  <a:pt x="23620" y="4419600"/>
                </a:lnTo>
                <a:lnTo>
                  <a:pt x="29004" y="4368800"/>
                </a:lnTo>
                <a:lnTo>
                  <a:pt x="34898" y="4318000"/>
                </a:lnTo>
                <a:lnTo>
                  <a:pt x="41303" y="4267200"/>
                </a:lnTo>
                <a:lnTo>
                  <a:pt x="48217" y="4216400"/>
                </a:lnTo>
                <a:lnTo>
                  <a:pt x="55641" y="4165600"/>
                </a:lnTo>
                <a:lnTo>
                  <a:pt x="63573" y="4114800"/>
                </a:lnTo>
                <a:lnTo>
                  <a:pt x="72015" y="4064000"/>
                </a:lnTo>
                <a:lnTo>
                  <a:pt x="80965" y="4013200"/>
                </a:lnTo>
                <a:lnTo>
                  <a:pt x="90423" y="3962400"/>
                </a:lnTo>
                <a:lnTo>
                  <a:pt x="100388" y="3924300"/>
                </a:lnTo>
                <a:lnTo>
                  <a:pt x="110861" y="3873500"/>
                </a:lnTo>
                <a:lnTo>
                  <a:pt x="121840" y="3822700"/>
                </a:lnTo>
                <a:lnTo>
                  <a:pt x="133326" y="3771900"/>
                </a:lnTo>
                <a:lnTo>
                  <a:pt x="145318" y="3721100"/>
                </a:lnTo>
                <a:lnTo>
                  <a:pt x="157816" y="3670300"/>
                </a:lnTo>
                <a:lnTo>
                  <a:pt x="170819" y="3619500"/>
                </a:lnTo>
                <a:lnTo>
                  <a:pt x="184327" y="3581400"/>
                </a:lnTo>
                <a:lnTo>
                  <a:pt x="198340" y="3530600"/>
                </a:lnTo>
                <a:lnTo>
                  <a:pt x="212857" y="3479800"/>
                </a:lnTo>
                <a:lnTo>
                  <a:pt x="227877" y="3429000"/>
                </a:lnTo>
                <a:lnTo>
                  <a:pt x="243402" y="3378200"/>
                </a:lnTo>
                <a:lnTo>
                  <a:pt x="259429" y="3340100"/>
                </a:lnTo>
                <a:lnTo>
                  <a:pt x="275959" y="3289300"/>
                </a:lnTo>
                <a:lnTo>
                  <a:pt x="292991" y="3238500"/>
                </a:lnTo>
                <a:lnTo>
                  <a:pt x="310526" y="3187700"/>
                </a:lnTo>
                <a:lnTo>
                  <a:pt x="328562" y="3149600"/>
                </a:lnTo>
                <a:lnTo>
                  <a:pt x="347099" y="3098800"/>
                </a:lnTo>
                <a:lnTo>
                  <a:pt x="366137" y="3048000"/>
                </a:lnTo>
                <a:lnTo>
                  <a:pt x="385676" y="3009900"/>
                </a:lnTo>
                <a:lnTo>
                  <a:pt x="405514" y="2959100"/>
                </a:lnTo>
                <a:lnTo>
                  <a:pt x="425796" y="2908300"/>
                </a:lnTo>
                <a:lnTo>
                  <a:pt x="446521" y="2870200"/>
                </a:lnTo>
                <a:lnTo>
                  <a:pt x="467689" y="2819400"/>
                </a:lnTo>
                <a:lnTo>
                  <a:pt x="489298" y="2781300"/>
                </a:lnTo>
                <a:lnTo>
                  <a:pt x="511347" y="2730500"/>
                </a:lnTo>
                <a:lnTo>
                  <a:pt x="533835" y="2692400"/>
                </a:lnTo>
                <a:lnTo>
                  <a:pt x="556761" y="2641600"/>
                </a:lnTo>
                <a:lnTo>
                  <a:pt x="580123" y="2603500"/>
                </a:lnTo>
                <a:lnTo>
                  <a:pt x="603922" y="2552700"/>
                </a:lnTo>
                <a:lnTo>
                  <a:pt x="628155" y="2514600"/>
                </a:lnTo>
                <a:lnTo>
                  <a:pt x="652822" y="2463800"/>
                </a:lnTo>
                <a:lnTo>
                  <a:pt x="677921" y="2425700"/>
                </a:lnTo>
                <a:lnTo>
                  <a:pt x="703452" y="2374900"/>
                </a:lnTo>
                <a:lnTo>
                  <a:pt x="729413" y="2336800"/>
                </a:lnTo>
                <a:lnTo>
                  <a:pt x="755804" y="2298700"/>
                </a:lnTo>
                <a:lnTo>
                  <a:pt x="782623" y="2247900"/>
                </a:lnTo>
                <a:lnTo>
                  <a:pt x="809869" y="2209800"/>
                </a:lnTo>
                <a:lnTo>
                  <a:pt x="837541" y="2171700"/>
                </a:lnTo>
                <a:lnTo>
                  <a:pt x="865639" y="2133600"/>
                </a:lnTo>
                <a:lnTo>
                  <a:pt x="894160" y="2082800"/>
                </a:lnTo>
                <a:lnTo>
                  <a:pt x="923105" y="2044700"/>
                </a:lnTo>
                <a:lnTo>
                  <a:pt x="952471" y="2006600"/>
                </a:lnTo>
                <a:lnTo>
                  <a:pt x="982258" y="1968500"/>
                </a:lnTo>
                <a:lnTo>
                  <a:pt x="1012465" y="1930400"/>
                </a:lnTo>
                <a:lnTo>
                  <a:pt x="1043090" y="1892300"/>
                </a:lnTo>
                <a:lnTo>
                  <a:pt x="1074133" y="1854200"/>
                </a:lnTo>
                <a:lnTo>
                  <a:pt x="1105592" y="1803400"/>
                </a:lnTo>
                <a:lnTo>
                  <a:pt x="1137467" y="1765300"/>
                </a:lnTo>
                <a:lnTo>
                  <a:pt x="1169757" y="1727200"/>
                </a:lnTo>
                <a:lnTo>
                  <a:pt x="1202459" y="1689100"/>
                </a:lnTo>
                <a:lnTo>
                  <a:pt x="1235574" y="1651000"/>
                </a:lnTo>
                <a:lnTo>
                  <a:pt x="1269100" y="1625600"/>
                </a:lnTo>
                <a:lnTo>
                  <a:pt x="1303036" y="1587500"/>
                </a:lnTo>
                <a:lnTo>
                  <a:pt x="1337381" y="1549400"/>
                </a:lnTo>
                <a:lnTo>
                  <a:pt x="1372134" y="1511300"/>
                </a:lnTo>
                <a:lnTo>
                  <a:pt x="1407294" y="1473200"/>
                </a:lnTo>
                <a:lnTo>
                  <a:pt x="1442860" y="1435100"/>
                </a:lnTo>
                <a:lnTo>
                  <a:pt x="1478782" y="1397000"/>
                </a:lnTo>
                <a:lnTo>
                  <a:pt x="1515013" y="1371600"/>
                </a:lnTo>
                <a:lnTo>
                  <a:pt x="1551549" y="1333500"/>
                </a:lnTo>
                <a:lnTo>
                  <a:pt x="1625534" y="1257300"/>
                </a:lnTo>
                <a:lnTo>
                  <a:pt x="1662979" y="1231900"/>
                </a:lnTo>
                <a:lnTo>
                  <a:pt x="1700724" y="1193800"/>
                </a:lnTo>
                <a:lnTo>
                  <a:pt x="1738767" y="1168400"/>
                </a:lnTo>
                <a:lnTo>
                  <a:pt x="1777107" y="1130300"/>
                </a:lnTo>
                <a:lnTo>
                  <a:pt x="1815741" y="1104900"/>
                </a:lnTo>
                <a:lnTo>
                  <a:pt x="1854670" y="1066800"/>
                </a:lnTo>
                <a:lnTo>
                  <a:pt x="1893889" y="1041400"/>
                </a:lnTo>
                <a:lnTo>
                  <a:pt x="1933400" y="1003300"/>
                </a:lnTo>
                <a:lnTo>
                  <a:pt x="2013284" y="952500"/>
                </a:lnTo>
                <a:lnTo>
                  <a:pt x="2053656" y="914400"/>
                </a:lnTo>
                <a:lnTo>
                  <a:pt x="2135249" y="863600"/>
                </a:lnTo>
                <a:lnTo>
                  <a:pt x="2176467" y="825500"/>
                </a:lnTo>
                <a:lnTo>
                  <a:pt x="2217965" y="800100"/>
                </a:lnTo>
                <a:lnTo>
                  <a:pt x="2429585" y="673100"/>
                </a:lnTo>
                <a:lnTo>
                  <a:pt x="2647947" y="546100"/>
                </a:lnTo>
                <a:lnTo>
                  <a:pt x="2692410" y="533400"/>
                </a:lnTo>
                <a:lnTo>
                  <a:pt x="2827357" y="457200"/>
                </a:lnTo>
                <a:lnTo>
                  <a:pt x="2872852" y="444500"/>
                </a:lnTo>
                <a:lnTo>
                  <a:pt x="2964602" y="393700"/>
                </a:lnTo>
                <a:lnTo>
                  <a:pt x="3010853" y="381000"/>
                </a:lnTo>
                <a:lnTo>
                  <a:pt x="3057713" y="355600"/>
                </a:lnTo>
                <a:lnTo>
                  <a:pt x="3104721" y="342900"/>
                </a:lnTo>
                <a:lnTo>
                  <a:pt x="3151875" y="317500"/>
                </a:lnTo>
                <a:lnTo>
                  <a:pt x="3246611" y="292100"/>
                </a:lnTo>
                <a:lnTo>
                  <a:pt x="3294191" y="266700"/>
                </a:lnTo>
                <a:lnTo>
                  <a:pt x="3389764" y="241300"/>
                </a:lnTo>
                <a:lnTo>
                  <a:pt x="3437754" y="215900"/>
                </a:lnTo>
                <a:lnTo>
                  <a:pt x="3924664" y="88900"/>
                </a:lnTo>
                <a:lnTo>
                  <a:pt x="4778285" y="88900"/>
                </a:lnTo>
                <a:lnTo>
                  <a:pt x="4727029" y="101600"/>
                </a:lnTo>
                <a:lnTo>
                  <a:pt x="4573799" y="101600"/>
                </a:lnTo>
                <a:lnTo>
                  <a:pt x="4522908" y="114300"/>
                </a:lnTo>
                <a:lnTo>
                  <a:pt x="4421418" y="114300"/>
                </a:lnTo>
                <a:lnTo>
                  <a:pt x="4370823" y="127000"/>
                </a:lnTo>
                <a:lnTo>
                  <a:pt x="4320329" y="127000"/>
                </a:lnTo>
                <a:lnTo>
                  <a:pt x="4269940" y="139700"/>
                </a:lnTo>
                <a:lnTo>
                  <a:pt x="4219656" y="139700"/>
                </a:lnTo>
                <a:lnTo>
                  <a:pt x="4119416" y="165100"/>
                </a:lnTo>
                <a:lnTo>
                  <a:pt x="4069462" y="165100"/>
                </a:lnTo>
                <a:lnTo>
                  <a:pt x="3920292" y="203200"/>
                </a:lnTo>
                <a:lnTo>
                  <a:pt x="3870805" y="203200"/>
                </a:lnTo>
                <a:lnTo>
                  <a:pt x="3527911" y="292100"/>
                </a:lnTo>
                <a:lnTo>
                  <a:pt x="3479451" y="317500"/>
                </a:lnTo>
                <a:lnTo>
                  <a:pt x="3334902" y="355600"/>
                </a:lnTo>
                <a:lnTo>
                  <a:pt x="3287003" y="381000"/>
                </a:lnTo>
                <a:lnTo>
                  <a:pt x="3239248" y="393700"/>
                </a:lnTo>
                <a:lnTo>
                  <a:pt x="3191640" y="419100"/>
                </a:lnTo>
                <a:lnTo>
                  <a:pt x="3144180" y="431800"/>
                </a:lnTo>
                <a:lnTo>
                  <a:pt x="3096872" y="457200"/>
                </a:lnTo>
                <a:lnTo>
                  <a:pt x="3049716" y="469900"/>
                </a:lnTo>
                <a:lnTo>
                  <a:pt x="3003179" y="495300"/>
                </a:lnTo>
                <a:lnTo>
                  <a:pt x="2956900" y="508000"/>
                </a:lnTo>
                <a:lnTo>
                  <a:pt x="2865126" y="558800"/>
                </a:lnTo>
                <a:lnTo>
                  <a:pt x="2819634" y="571500"/>
                </a:lnTo>
                <a:lnTo>
                  <a:pt x="2640338" y="673100"/>
                </a:lnTo>
                <a:lnTo>
                  <a:pt x="2596191" y="685800"/>
                </a:lnTo>
                <a:lnTo>
                  <a:pt x="2379600" y="812800"/>
                </a:lnTo>
                <a:lnTo>
                  <a:pt x="2337122" y="850900"/>
                </a:lnTo>
                <a:lnTo>
                  <a:pt x="2170073" y="952500"/>
                </a:lnTo>
                <a:lnTo>
                  <a:pt x="2129034" y="990600"/>
                </a:lnTo>
                <a:lnTo>
                  <a:pt x="2047836" y="1041400"/>
                </a:lnTo>
                <a:lnTo>
                  <a:pt x="2007681" y="1079500"/>
                </a:lnTo>
                <a:lnTo>
                  <a:pt x="1967823" y="1104900"/>
                </a:lnTo>
                <a:lnTo>
                  <a:pt x="1928265" y="1143000"/>
                </a:lnTo>
                <a:lnTo>
                  <a:pt x="1889009" y="1168400"/>
                </a:lnTo>
                <a:lnTo>
                  <a:pt x="1850055" y="1206500"/>
                </a:lnTo>
                <a:lnTo>
                  <a:pt x="1811407" y="1231900"/>
                </a:lnTo>
                <a:lnTo>
                  <a:pt x="1773064" y="1270000"/>
                </a:lnTo>
                <a:lnTo>
                  <a:pt x="1735030" y="1295400"/>
                </a:lnTo>
                <a:lnTo>
                  <a:pt x="1659893" y="1371600"/>
                </a:lnTo>
                <a:lnTo>
                  <a:pt x="1622794" y="1397000"/>
                </a:lnTo>
                <a:lnTo>
                  <a:pt x="1549541" y="1473200"/>
                </a:lnTo>
                <a:lnTo>
                  <a:pt x="1513392" y="1511300"/>
                </a:lnTo>
                <a:lnTo>
                  <a:pt x="1477611" y="1549400"/>
                </a:lnTo>
                <a:lnTo>
                  <a:pt x="1442250" y="1574800"/>
                </a:lnTo>
                <a:lnTo>
                  <a:pt x="1407309" y="1612900"/>
                </a:lnTo>
                <a:lnTo>
                  <a:pt x="1372790" y="1651000"/>
                </a:lnTo>
                <a:lnTo>
                  <a:pt x="1338694" y="1689100"/>
                </a:lnTo>
                <a:lnTo>
                  <a:pt x="1305021" y="1727200"/>
                </a:lnTo>
                <a:lnTo>
                  <a:pt x="1271773" y="1765300"/>
                </a:lnTo>
                <a:lnTo>
                  <a:pt x="1238952" y="1803400"/>
                </a:lnTo>
                <a:lnTo>
                  <a:pt x="1206557" y="1841500"/>
                </a:lnTo>
                <a:lnTo>
                  <a:pt x="1174591" y="1879600"/>
                </a:lnTo>
                <a:lnTo>
                  <a:pt x="1143055" y="1917700"/>
                </a:lnTo>
                <a:lnTo>
                  <a:pt x="1111949" y="1955800"/>
                </a:lnTo>
                <a:lnTo>
                  <a:pt x="1081275" y="2006600"/>
                </a:lnTo>
                <a:lnTo>
                  <a:pt x="1051034" y="2044700"/>
                </a:lnTo>
                <a:lnTo>
                  <a:pt x="1021227" y="2082800"/>
                </a:lnTo>
                <a:lnTo>
                  <a:pt x="991855" y="2120900"/>
                </a:lnTo>
                <a:lnTo>
                  <a:pt x="962919" y="2159000"/>
                </a:lnTo>
                <a:lnTo>
                  <a:pt x="934421" y="2209800"/>
                </a:lnTo>
                <a:lnTo>
                  <a:pt x="906362" y="2247900"/>
                </a:lnTo>
                <a:lnTo>
                  <a:pt x="878742" y="2286000"/>
                </a:lnTo>
                <a:lnTo>
                  <a:pt x="851563" y="2336800"/>
                </a:lnTo>
                <a:lnTo>
                  <a:pt x="824826" y="2374900"/>
                </a:lnTo>
                <a:lnTo>
                  <a:pt x="798533" y="2413000"/>
                </a:lnTo>
                <a:lnTo>
                  <a:pt x="772683" y="2463800"/>
                </a:lnTo>
                <a:lnTo>
                  <a:pt x="747279" y="2501900"/>
                </a:lnTo>
                <a:lnTo>
                  <a:pt x="722322" y="2552700"/>
                </a:lnTo>
                <a:lnTo>
                  <a:pt x="697812" y="2590800"/>
                </a:lnTo>
                <a:lnTo>
                  <a:pt x="673751" y="2628900"/>
                </a:lnTo>
                <a:lnTo>
                  <a:pt x="650140" y="2679700"/>
                </a:lnTo>
                <a:lnTo>
                  <a:pt x="626980" y="2717800"/>
                </a:lnTo>
                <a:lnTo>
                  <a:pt x="604273" y="2768600"/>
                </a:lnTo>
                <a:lnTo>
                  <a:pt x="582018" y="2819400"/>
                </a:lnTo>
                <a:lnTo>
                  <a:pt x="560218" y="2857500"/>
                </a:lnTo>
                <a:lnTo>
                  <a:pt x="538874" y="2908300"/>
                </a:lnTo>
                <a:lnTo>
                  <a:pt x="517987" y="2946400"/>
                </a:lnTo>
                <a:lnTo>
                  <a:pt x="497558" y="2997200"/>
                </a:lnTo>
                <a:lnTo>
                  <a:pt x="477587" y="3048000"/>
                </a:lnTo>
                <a:lnTo>
                  <a:pt x="457935" y="3086100"/>
                </a:lnTo>
                <a:lnTo>
                  <a:pt x="438801" y="3136900"/>
                </a:lnTo>
                <a:lnTo>
                  <a:pt x="420184" y="3187700"/>
                </a:lnTo>
                <a:lnTo>
                  <a:pt x="402086" y="3238500"/>
                </a:lnTo>
                <a:lnTo>
                  <a:pt x="384506" y="3276600"/>
                </a:lnTo>
                <a:lnTo>
                  <a:pt x="367445" y="3327400"/>
                </a:lnTo>
                <a:lnTo>
                  <a:pt x="350904" y="3378200"/>
                </a:lnTo>
                <a:lnTo>
                  <a:pt x="334882" y="3429000"/>
                </a:lnTo>
                <a:lnTo>
                  <a:pt x="319381" y="3479800"/>
                </a:lnTo>
                <a:lnTo>
                  <a:pt x="304400" y="3517900"/>
                </a:lnTo>
                <a:lnTo>
                  <a:pt x="289940" y="3568700"/>
                </a:lnTo>
                <a:lnTo>
                  <a:pt x="276001" y="3619500"/>
                </a:lnTo>
                <a:lnTo>
                  <a:pt x="262584" y="3670300"/>
                </a:lnTo>
                <a:lnTo>
                  <a:pt x="249688" y="3721100"/>
                </a:lnTo>
                <a:lnTo>
                  <a:pt x="237316" y="3771900"/>
                </a:lnTo>
                <a:lnTo>
                  <a:pt x="225466" y="3810000"/>
                </a:lnTo>
                <a:lnTo>
                  <a:pt x="214139" y="3860800"/>
                </a:lnTo>
                <a:lnTo>
                  <a:pt x="203336" y="3911600"/>
                </a:lnTo>
                <a:lnTo>
                  <a:pt x="193057" y="3962400"/>
                </a:lnTo>
                <a:lnTo>
                  <a:pt x="183302" y="4013200"/>
                </a:lnTo>
                <a:lnTo>
                  <a:pt x="174071" y="4064000"/>
                </a:lnTo>
                <a:lnTo>
                  <a:pt x="165366" y="4114800"/>
                </a:lnTo>
                <a:lnTo>
                  <a:pt x="157186" y="4165600"/>
                </a:lnTo>
                <a:lnTo>
                  <a:pt x="149532" y="4216400"/>
                </a:lnTo>
                <a:lnTo>
                  <a:pt x="142404" y="4267200"/>
                </a:lnTo>
                <a:lnTo>
                  <a:pt x="135803" y="4318000"/>
                </a:lnTo>
                <a:lnTo>
                  <a:pt x="129729" y="4368800"/>
                </a:lnTo>
                <a:lnTo>
                  <a:pt x="124182" y="4419600"/>
                </a:lnTo>
                <a:lnTo>
                  <a:pt x="119163" y="4470400"/>
                </a:lnTo>
                <a:lnTo>
                  <a:pt x="114672" y="4521200"/>
                </a:lnTo>
                <a:lnTo>
                  <a:pt x="110709" y="4572000"/>
                </a:lnTo>
                <a:lnTo>
                  <a:pt x="107275" y="4622800"/>
                </a:lnTo>
                <a:lnTo>
                  <a:pt x="104370" y="4673600"/>
                </a:lnTo>
                <a:lnTo>
                  <a:pt x="101995" y="4724400"/>
                </a:lnTo>
                <a:lnTo>
                  <a:pt x="100150" y="4775200"/>
                </a:lnTo>
                <a:lnTo>
                  <a:pt x="99898" y="4787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2377"/>
            <a:ext cx="4768850" cy="4775200"/>
          </a:xfrm>
          <a:custGeom>
            <a:avLst/>
            <a:gdLst/>
            <a:ahLst/>
            <a:cxnLst/>
            <a:rect l="l" t="t" r="r" b="b"/>
            <a:pathLst>
              <a:path w="4768850" h="4775200">
                <a:moveTo>
                  <a:pt x="0" y="4686300"/>
                </a:moveTo>
                <a:lnTo>
                  <a:pt x="794838" y="4686300"/>
                </a:lnTo>
                <a:lnTo>
                  <a:pt x="646109" y="4724400"/>
                </a:lnTo>
                <a:lnTo>
                  <a:pt x="596316" y="4724400"/>
                </a:lnTo>
                <a:lnTo>
                  <a:pt x="546417" y="4737100"/>
                </a:lnTo>
                <a:lnTo>
                  <a:pt x="496414" y="4737100"/>
                </a:lnTo>
                <a:lnTo>
                  <a:pt x="446308" y="4749800"/>
                </a:lnTo>
                <a:lnTo>
                  <a:pt x="396103" y="4749800"/>
                </a:lnTo>
                <a:lnTo>
                  <a:pt x="345799" y="4762500"/>
                </a:lnTo>
                <a:lnTo>
                  <a:pt x="244903" y="4762500"/>
                </a:lnTo>
                <a:lnTo>
                  <a:pt x="194315" y="4775200"/>
                </a:lnTo>
                <a:lnTo>
                  <a:pt x="0" y="4775200"/>
                </a:lnTo>
                <a:lnTo>
                  <a:pt x="0" y="4686300"/>
                </a:lnTo>
                <a:close/>
              </a:path>
              <a:path w="4768850" h="4775200">
                <a:moveTo>
                  <a:pt x="4668704" y="0"/>
                </a:moveTo>
                <a:lnTo>
                  <a:pt x="4768592" y="0"/>
                </a:lnTo>
                <a:lnTo>
                  <a:pt x="4766793" y="50800"/>
                </a:lnTo>
                <a:lnTo>
                  <a:pt x="4764481" y="101600"/>
                </a:lnTo>
                <a:lnTo>
                  <a:pt x="4761655" y="152400"/>
                </a:lnTo>
                <a:lnTo>
                  <a:pt x="4758318" y="203200"/>
                </a:lnTo>
                <a:lnTo>
                  <a:pt x="4754468" y="254000"/>
                </a:lnTo>
                <a:lnTo>
                  <a:pt x="4750107" y="304800"/>
                </a:lnTo>
                <a:lnTo>
                  <a:pt x="4745234" y="355600"/>
                </a:lnTo>
                <a:lnTo>
                  <a:pt x="4739851" y="406400"/>
                </a:lnTo>
                <a:lnTo>
                  <a:pt x="4733956" y="457200"/>
                </a:lnTo>
                <a:lnTo>
                  <a:pt x="4727552" y="508000"/>
                </a:lnTo>
                <a:lnTo>
                  <a:pt x="4720638" y="558800"/>
                </a:lnTo>
                <a:lnTo>
                  <a:pt x="4713214" y="609600"/>
                </a:lnTo>
                <a:lnTo>
                  <a:pt x="4705281" y="660400"/>
                </a:lnTo>
                <a:lnTo>
                  <a:pt x="4696840" y="711200"/>
                </a:lnTo>
                <a:lnTo>
                  <a:pt x="4687890" y="762000"/>
                </a:lnTo>
                <a:lnTo>
                  <a:pt x="4678432" y="812800"/>
                </a:lnTo>
                <a:lnTo>
                  <a:pt x="4668466" y="850900"/>
                </a:lnTo>
                <a:lnTo>
                  <a:pt x="4657994" y="901700"/>
                </a:lnTo>
                <a:lnTo>
                  <a:pt x="4647014" y="952500"/>
                </a:lnTo>
                <a:lnTo>
                  <a:pt x="4635528" y="1003300"/>
                </a:lnTo>
                <a:lnTo>
                  <a:pt x="4623536" y="1054100"/>
                </a:lnTo>
                <a:lnTo>
                  <a:pt x="4611039" y="1104900"/>
                </a:lnTo>
                <a:lnTo>
                  <a:pt x="4598036" y="1155700"/>
                </a:lnTo>
                <a:lnTo>
                  <a:pt x="4584527" y="1193800"/>
                </a:lnTo>
                <a:lnTo>
                  <a:pt x="4570515" y="1244600"/>
                </a:lnTo>
                <a:lnTo>
                  <a:pt x="4555998" y="1295400"/>
                </a:lnTo>
                <a:lnTo>
                  <a:pt x="4540977" y="1346200"/>
                </a:lnTo>
                <a:lnTo>
                  <a:pt x="4525453" y="1397000"/>
                </a:lnTo>
                <a:lnTo>
                  <a:pt x="4509426" y="1435100"/>
                </a:lnTo>
                <a:lnTo>
                  <a:pt x="4492896" y="1485900"/>
                </a:lnTo>
                <a:lnTo>
                  <a:pt x="4475863" y="1536700"/>
                </a:lnTo>
                <a:lnTo>
                  <a:pt x="4458329" y="1587500"/>
                </a:lnTo>
                <a:lnTo>
                  <a:pt x="4440293" y="1625600"/>
                </a:lnTo>
                <a:lnTo>
                  <a:pt x="4421756" y="1676400"/>
                </a:lnTo>
                <a:lnTo>
                  <a:pt x="4402717" y="1727200"/>
                </a:lnTo>
                <a:lnTo>
                  <a:pt x="4383179" y="1765300"/>
                </a:lnTo>
                <a:lnTo>
                  <a:pt x="4363341" y="1816100"/>
                </a:lnTo>
                <a:lnTo>
                  <a:pt x="4343059" y="1866900"/>
                </a:lnTo>
                <a:lnTo>
                  <a:pt x="4322333" y="1905000"/>
                </a:lnTo>
                <a:lnTo>
                  <a:pt x="4301165" y="1955800"/>
                </a:lnTo>
                <a:lnTo>
                  <a:pt x="4279557" y="1993900"/>
                </a:lnTo>
                <a:lnTo>
                  <a:pt x="4257508" y="2044700"/>
                </a:lnTo>
                <a:lnTo>
                  <a:pt x="4235020" y="2095500"/>
                </a:lnTo>
                <a:lnTo>
                  <a:pt x="4212094" y="2133600"/>
                </a:lnTo>
                <a:lnTo>
                  <a:pt x="4188731" y="2171700"/>
                </a:lnTo>
                <a:lnTo>
                  <a:pt x="4164933" y="2222500"/>
                </a:lnTo>
                <a:lnTo>
                  <a:pt x="4140700" y="2260600"/>
                </a:lnTo>
                <a:lnTo>
                  <a:pt x="4116033" y="2311400"/>
                </a:lnTo>
                <a:lnTo>
                  <a:pt x="4090933" y="2349500"/>
                </a:lnTo>
                <a:lnTo>
                  <a:pt x="4065403" y="2400300"/>
                </a:lnTo>
                <a:lnTo>
                  <a:pt x="4039441" y="2438400"/>
                </a:lnTo>
                <a:lnTo>
                  <a:pt x="4013050" y="2476500"/>
                </a:lnTo>
                <a:lnTo>
                  <a:pt x="3986232" y="2527300"/>
                </a:lnTo>
                <a:lnTo>
                  <a:pt x="3958985" y="2565400"/>
                </a:lnTo>
                <a:lnTo>
                  <a:pt x="3931313" y="2603500"/>
                </a:lnTo>
                <a:lnTo>
                  <a:pt x="3903216" y="2641600"/>
                </a:lnTo>
                <a:lnTo>
                  <a:pt x="3874694" y="2692400"/>
                </a:lnTo>
                <a:lnTo>
                  <a:pt x="3845750" y="2730500"/>
                </a:lnTo>
                <a:lnTo>
                  <a:pt x="3816384" y="2768600"/>
                </a:lnTo>
                <a:lnTo>
                  <a:pt x="3786597" y="2806700"/>
                </a:lnTo>
                <a:lnTo>
                  <a:pt x="3756390" y="2844800"/>
                </a:lnTo>
                <a:lnTo>
                  <a:pt x="3725765" y="2882900"/>
                </a:lnTo>
                <a:lnTo>
                  <a:pt x="3694722" y="2921000"/>
                </a:lnTo>
                <a:lnTo>
                  <a:pt x="3663262" y="2971800"/>
                </a:lnTo>
                <a:lnTo>
                  <a:pt x="3631387" y="3009900"/>
                </a:lnTo>
                <a:lnTo>
                  <a:pt x="3599098" y="3048000"/>
                </a:lnTo>
                <a:lnTo>
                  <a:pt x="3566395" y="3086100"/>
                </a:lnTo>
                <a:lnTo>
                  <a:pt x="3533280" y="3124200"/>
                </a:lnTo>
                <a:lnTo>
                  <a:pt x="3499754" y="3162300"/>
                </a:lnTo>
                <a:lnTo>
                  <a:pt x="3465818" y="3187700"/>
                </a:lnTo>
                <a:lnTo>
                  <a:pt x="3431473" y="3225800"/>
                </a:lnTo>
                <a:lnTo>
                  <a:pt x="3396720" y="3263900"/>
                </a:lnTo>
                <a:lnTo>
                  <a:pt x="3361560" y="3302000"/>
                </a:lnTo>
                <a:lnTo>
                  <a:pt x="3325995" y="3340100"/>
                </a:lnTo>
                <a:lnTo>
                  <a:pt x="3290072" y="3378200"/>
                </a:lnTo>
                <a:lnTo>
                  <a:pt x="3253842" y="3403600"/>
                </a:lnTo>
                <a:lnTo>
                  <a:pt x="3217305" y="3441700"/>
                </a:lnTo>
                <a:lnTo>
                  <a:pt x="3143321" y="3517900"/>
                </a:lnTo>
                <a:lnTo>
                  <a:pt x="3105875" y="3543300"/>
                </a:lnTo>
                <a:lnTo>
                  <a:pt x="3068131" y="3581400"/>
                </a:lnTo>
                <a:lnTo>
                  <a:pt x="3030087" y="3606800"/>
                </a:lnTo>
                <a:lnTo>
                  <a:pt x="2991748" y="3644900"/>
                </a:lnTo>
                <a:lnTo>
                  <a:pt x="2953113" y="3670300"/>
                </a:lnTo>
                <a:lnTo>
                  <a:pt x="2914185" y="3708400"/>
                </a:lnTo>
                <a:lnTo>
                  <a:pt x="2874965" y="3733800"/>
                </a:lnTo>
                <a:lnTo>
                  <a:pt x="2835455" y="3771900"/>
                </a:lnTo>
                <a:lnTo>
                  <a:pt x="2795656" y="3797300"/>
                </a:lnTo>
                <a:lnTo>
                  <a:pt x="2755570" y="3835400"/>
                </a:lnTo>
                <a:lnTo>
                  <a:pt x="2633606" y="3911600"/>
                </a:lnTo>
                <a:lnTo>
                  <a:pt x="2592387" y="3949700"/>
                </a:lnTo>
                <a:lnTo>
                  <a:pt x="2550890" y="3975100"/>
                </a:lnTo>
                <a:lnTo>
                  <a:pt x="2339269" y="4102100"/>
                </a:lnTo>
                <a:lnTo>
                  <a:pt x="2120908" y="4229100"/>
                </a:lnTo>
                <a:lnTo>
                  <a:pt x="2076444" y="4241800"/>
                </a:lnTo>
                <a:lnTo>
                  <a:pt x="1941498" y="4318000"/>
                </a:lnTo>
                <a:lnTo>
                  <a:pt x="1896003" y="4330700"/>
                </a:lnTo>
                <a:lnTo>
                  <a:pt x="1804253" y="4381500"/>
                </a:lnTo>
                <a:lnTo>
                  <a:pt x="1758001" y="4394200"/>
                </a:lnTo>
                <a:lnTo>
                  <a:pt x="1711141" y="4419600"/>
                </a:lnTo>
                <a:lnTo>
                  <a:pt x="1664133" y="4432300"/>
                </a:lnTo>
                <a:lnTo>
                  <a:pt x="1616980" y="4457700"/>
                </a:lnTo>
                <a:lnTo>
                  <a:pt x="1522243" y="4483100"/>
                </a:lnTo>
                <a:lnTo>
                  <a:pt x="1474663" y="4508500"/>
                </a:lnTo>
                <a:lnTo>
                  <a:pt x="1379090" y="4533900"/>
                </a:lnTo>
                <a:lnTo>
                  <a:pt x="1331101" y="4559300"/>
                </a:lnTo>
                <a:lnTo>
                  <a:pt x="844190" y="4686300"/>
                </a:lnTo>
                <a:lnTo>
                  <a:pt x="41826" y="4686300"/>
                </a:lnTo>
                <a:lnTo>
                  <a:pt x="92994" y="4673600"/>
                </a:lnTo>
                <a:lnTo>
                  <a:pt x="245946" y="4673600"/>
                </a:lnTo>
                <a:lnTo>
                  <a:pt x="296740" y="4660900"/>
                </a:lnTo>
                <a:lnTo>
                  <a:pt x="347436" y="4660900"/>
                </a:lnTo>
                <a:lnTo>
                  <a:pt x="398032" y="4648200"/>
                </a:lnTo>
                <a:lnTo>
                  <a:pt x="448525" y="4648200"/>
                </a:lnTo>
                <a:lnTo>
                  <a:pt x="498915" y="4635500"/>
                </a:lnTo>
                <a:lnTo>
                  <a:pt x="549198" y="4635500"/>
                </a:lnTo>
                <a:lnTo>
                  <a:pt x="599373" y="4622800"/>
                </a:lnTo>
                <a:lnTo>
                  <a:pt x="649439" y="4622800"/>
                </a:lnTo>
                <a:lnTo>
                  <a:pt x="798956" y="4584700"/>
                </a:lnTo>
                <a:lnTo>
                  <a:pt x="848562" y="4584700"/>
                </a:lnTo>
                <a:lnTo>
                  <a:pt x="1240943" y="4483100"/>
                </a:lnTo>
                <a:lnTo>
                  <a:pt x="1289403" y="4457700"/>
                </a:lnTo>
                <a:lnTo>
                  <a:pt x="1433952" y="4419600"/>
                </a:lnTo>
                <a:lnTo>
                  <a:pt x="1481852" y="4394200"/>
                </a:lnTo>
                <a:lnTo>
                  <a:pt x="1529607" y="4381500"/>
                </a:lnTo>
                <a:lnTo>
                  <a:pt x="1577215" y="4356100"/>
                </a:lnTo>
                <a:lnTo>
                  <a:pt x="1624674" y="4343400"/>
                </a:lnTo>
                <a:lnTo>
                  <a:pt x="1671983" y="4318000"/>
                </a:lnTo>
                <a:lnTo>
                  <a:pt x="1719139" y="4305300"/>
                </a:lnTo>
                <a:lnTo>
                  <a:pt x="1765676" y="4279900"/>
                </a:lnTo>
                <a:lnTo>
                  <a:pt x="1811954" y="4267200"/>
                </a:lnTo>
                <a:lnTo>
                  <a:pt x="1903728" y="4216400"/>
                </a:lnTo>
                <a:lnTo>
                  <a:pt x="1949220" y="4203700"/>
                </a:lnTo>
                <a:lnTo>
                  <a:pt x="2128516" y="4102100"/>
                </a:lnTo>
                <a:lnTo>
                  <a:pt x="2172663" y="4089400"/>
                </a:lnTo>
                <a:lnTo>
                  <a:pt x="2389255" y="3962400"/>
                </a:lnTo>
                <a:lnTo>
                  <a:pt x="2431732" y="3924300"/>
                </a:lnTo>
                <a:lnTo>
                  <a:pt x="2598782" y="3822700"/>
                </a:lnTo>
                <a:lnTo>
                  <a:pt x="2639821" y="3784600"/>
                </a:lnTo>
                <a:lnTo>
                  <a:pt x="2721018" y="3733800"/>
                </a:lnTo>
                <a:lnTo>
                  <a:pt x="2761174" y="3695700"/>
                </a:lnTo>
                <a:lnTo>
                  <a:pt x="2840589" y="3644900"/>
                </a:lnTo>
                <a:lnTo>
                  <a:pt x="2879846" y="3606800"/>
                </a:lnTo>
                <a:lnTo>
                  <a:pt x="2918799" y="3581400"/>
                </a:lnTo>
                <a:lnTo>
                  <a:pt x="2995790" y="3505200"/>
                </a:lnTo>
                <a:lnTo>
                  <a:pt x="3033824" y="3479800"/>
                </a:lnTo>
                <a:lnTo>
                  <a:pt x="3108961" y="3403600"/>
                </a:lnTo>
                <a:lnTo>
                  <a:pt x="3146061" y="3378200"/>
                </a:lnTo>
                <a:lnTo>
                  <a:pt x="3219313" y="3302000"/>
                </a:lnTo>
                <a:lnTo>
                  <a:pt x="3255463" y="3263900"/>
                </a:lnTo>
                <a:lnTo>
                  <a:pt x="3291243" y="3225800"/>
                </a:lnTo>
                <a:lnTo>
                  <a:pt x="3326604" y="3200400"/>
                </a:lnTo>
                <a:lnTo>
                  <a:pt x="3361545" y="3162300"/>
                </a:lnTo>
                <a:lnTo>
                  <a:pt x="3396064" y="3124200"/>
                </a:lnTo>
                <a:lnTo>
                  <a:pt x="3430161" y="3086100"/>
                </a:lnTo>
                <a:lnTo>
                  <a:pt x="3463833" y="3048000"/>
                </a:lnTo>
                <a:lnTo>
                  <a:pt x="3497081" y="3009900"/>
                </a:lnTo>
                <a:lnTo>
                  <a:pt x="3529903" y="2971800"/>
                </a:lnTo>
                <a:lnTo>
                  <a:pt x="3562297" y="2933700"/>
                </a:lnTo>
                <a:lnTo>
                  <a:pt x="3594263" y="2895600"/>
                </a:lnTo>
                <a:lnTo>
                  <a:pt x="3625800" y="2857500"/>
                </a:lnTo>
                <a:lnTo>
                  <a:pt x="3656905" y="2819400"/>
                </a:lnTo>
                <a:lnTo>
                  <a:pt x="3687579" y="2768600"/>
                </a:lnTo>
                <a:lnTo>
                  <a:pt x="3717821" y="2730500"/>
                </a:lnTo>
                <a:lnTo>
                  <a:pt x="3747628" y="2692400"/>
                </a:lnTo>
                <a:lnTo>
                  <a:pt x="3776999" y="2654300"/>
                </a:lnTo>
                <a:lnTo>
                  <a:pt x="3805935" y="2616200"/>
                </a:lnTo>
                <a:lnTo>
                  <a:pt x="3834433" y="2565400"/>
                </a:lnTo>
                <a:lnTo>
                  <a:pt x="3862493" y="2527300"/>
                </a:lnTo>
                <a:lnTo>
                  <a:pt x="3890112" y="2489200"/>
                </a:lnTo>
                <a:lnTo>
                  <a:pt x="3917291" y="2438400"/>
                </a:lnTo>
                <a:lnTo>
                  <a:pt x="3944028" y="2400300"/>
                </a:lnTo>
                <a:lnTo>
                  <a:pt x="3970322" y="2362200"/>
                </a:lnTo>
                <a:lnTo>
                  <a:pt x="3996171" y="2311400"/>
                </a:lnTo>
                <a:lnTo>
                  <a:pt x="4021575" y="2273300"/>
                </a:lnTo>
                <a:lnTo>
                  <a:pt x="4046533" y="2235200"/>
                </a:lnTo>
                <a:lnTo>
                  <a:pt x="4071042" y="2184400"/>
                </a:lnTo>
                <a:lnTo>
                  <a:pt x="4095103" y="2146300"/>
                </a:lnTo>
                <a:lnTo>
                  <a:pt x="4118714" y="2095500"/>
                </a:lnTo>
                <a:lnTo>
                  <a:pt x="4141874" y="2057400"/>
                </a:lnTo>
                <a:lnTo>
                  <a:pt x="4164582" y="2006600"/>
                </a:lnTo>
                <a:lnTo>
                  <a:pt x="4186836" y="1955800"/>
                </a:lnTo>
                <a:lnTo>
                  <a:pt x="4208636" y="1917700"/>
                </a:lnTo>
                <a:lnTo>
                  <a:pt x="4229980" y="1866900"/>
                </a:lnTo>
                <a:lnTo>
                  <a:pt x="4250868" y="1828800"/>
                </a:lnTo>
                <a:lnTo>
                  <a:pt x="4271297" y="1778000"/>
                </a:lnTo>
                <a:lnTo>
                  <a:pt x="4291267" y="1727200"/>
                </a:lnTo>
                <a:lnTo>
                  <a:pt x="4310919" y="1689100"/>
                </a:lnTo>
                <a:lnTo>
                  <a:pt x="4330054" y="1638300"/>
                </a:lnTo>
                <a:lnTo>
                  <a:pt x="4348670" y="1587500"/>
                </a:lnTo>
                <a:lnTo>
                  <a:pt x="4366769" y="1536700"/>
                </a:lnTo>
                <a:lnTo>
                  <a:pt x="4384349" y="1498600"/>
                </a:lnTo>
                <a:lnTo>
                  <a:pt x="4401409" y="1447800"/>
                </a:lnTo>
                <a:lnTo>
                  <a:pt x="4417951" y="1397000"/>
                </a:lnTo>
                <a:lnTo>
                  <a:pt x="4433972" y="1346200"/>
                </a:lnTo>
                <a:lnTo>
                  <a:pt x="4449474" y="1308100"/>
                </a:lnTo>
                <a:lnTo>
                  <a:pt x="4464455" y="1257300"/>
                </a:lnTo>
                <a:lnTo>
                  <a:pt x="4478915" y="1206500"/>
                </a:lnTo>
                <a:lnTo>
                  <a:pt x="4492854" y="1155700"/>
                </a:lnTo>
                <a:lnTo>
                  <a:pt x="4506271" y="1104900"/>
                </a:lnTo>
                <a:lnTo>
                  <a:pt x="4519166" y="1054100"/>
                </a:lnTo>
                <a:lnTo>
                  <a:pt x="4531539" y="1003300"/>
                </a:lnTo>
                <a:lnTo>
                  <a:pt x="4543389" y="965200"/>
                </a:lnTo>
                <a:lnTo>
                  <a:pt x="4554715" y="914400"/>
                </a:lnTo>
                <a:lnTo>
                  <a:pt x="4565519" y="863600"/>
                </a:lnTo>
                <a:lnTo>
                  <a:pt x="4575798" y="812800"/>
                </a:lnTo>
                <a:lnTo>
                  <a:pt x="4585553" y="762000"/>
                </a:lnTo>
                <a:lnTo>
                  <a:pt x="4594783" y="711200"/>
                </a:lnTo>
                <a:lnTo>
                  <a:pt x="4603489" y="660400"/>
                </a:lnTo>
                <a:lnTo>
                  <a:pt x="4611668" y="609600"/>
                </a:lnTo>
                <a:lnTo>
                  <a:pt x="4619322" y="558800"/>
                </a:lnTo>
                <a:lnTo>
                  <a:pt x="4626450" y="508000"/>
                </a:lnTo>
                <a:lnTo>
                  <a:pt x="4633051" y="457200"/>
                </a:lnTo>
                <a:lnTo>
                  <a:pt x="4639126" y="406400"/>
                </a:lnTo>
                <a:lnTo>
                  <a:pt x="4644673" y="355600"/>
                </a:lnTo>
                <a:lnTo>
                  <a:pt x="4649692" y="304800"/>
                </a:lnTo>
                <a:lnTo>
                  <a:pt x="4654183" y="254000"/>
                </a:lnTo>
                <a:lnTo>
                  <a:pt x="4658146" y="203200"/>
                </a:lnTo>
                <a:lnTo>
                  <a:pt x="4661579" y="152400"/>
                </a:lnTo>
                <a:lnTo>
                  <a:pt x="4664484" y="101600"/>
                </a:lnTo>
                <a:lnTo>
                  <a:pt x="4666859" y="50800"/>
                </a:lnTo>
                <a:lnTo>
                  <a:pt x="46687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4317952" y="1255677"/>
            <a:ext cx="3970654" cy="9031605"/>
            <a:chOff x="14317952" y="1255677"/>
            <a:chExt cx="3970654" cy="903160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17952" y="6316953"/>
              <a:ext cx="3970298" cy="397029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6799218" y="1255677"/>
              <a:ext cx="1487805" cy="7042784"/>
            </a:xfrm>
            <a:custGeom>
              <a:avLst/>
              <a:gdLst/>
              <a:ahLst/>
              <a:cxnLst/>
              <a:rect l="l" t="t" r="r" b="b"/>
              <a:pathLst>
                <a:path w="1487805" h="7042784">
                  <a:moveTo>
                    <a:pt x="1417114" y="214138"/>
                  </a:moveTo>
                  <a:lnTo>
                    <a:pt x="813513" y="817740"/>
                  </a:lnTo>
                  <a:lnTo>
                    <a:pt x="891503" y="685868"/>
                  </a:lnTo>
                  <a:lnTo>
                    <a:pt x="926636" y="650735"/>
                  </a:lnTo>
                  <a:lnTo>
                    <a:pt x="979169" y="562281"/>
                  </a:lnTo>
                  <a:lnTo>
                    <a:pt x="1014527" y="526923"/>
                  </a:lnTo>
                  <a:lnTo>
                    <a:pt x="1040976" y="482513"/>
                  </a:lnTo>
                  <a:lnTo>
                    <a:pt x="1112047" y="411442"/>
                  </a:lnTo>
                  <a:lnTo>
                    <a:pt x="1138706" y="366823"/>
                  </a:lnTo>
                  <a:lnTo>
                    <a:pt x="1174411" y="331118"/>
                  </a:lnTo>
                  <a:lnTo>
                    <a:pt x="1201202" y="286366"/>
                  </a:lnTo>
                  <a:lnTo>
                    <a:pt x="1487569" y="0"/>
                  </a:lnTo>
                  <a:lnTo>
                    <a:pt x="1487551" y="125742"/>
                  </a:lnTo>
                  <a:lnTo>
                    <a:pt x="1444439" y="168853"/>
                  </a:lnTo>
                  <a:lnTo>
                    <a:pt x="1417114" y="214138"/>
                  </a:lnTo>
                  <a:close/>
                </a:path>
                <a:path w="1487805" h="7042784">
                  <a:moveTo>
                    <a:pt x="1486557" y="6897849"/>
                  </a:moveTo>
                  <a:lnTo>
                    <a:pt x="1484266" y="6900139"/>
                  </a:lnTo>
                  <a:lnTo>
                    <a:pt x="1480716" y="132576"/>
                  </a:lnTo>
                  <a:lnTo>
                    <a:pt x="1487551" y="125742"/>
                  </a:lnTo>
                  <a:lnTo>
                    <a:pt x="1486557" y="6897849"/>
                  </a:lnTo>
                  <a:close/>
                </a:path>
                <a:path w="1487805" h="7042784">
                  <a:moveTo>
                    <a:pt x="1486536" y="7041554"/>
                  </a:moveTo>
                  <a:lnTo>
                    <a:pt x="1449403" y="7006844"/>
                  </a:lnTo>
                  <a:lnTo>
                    <a:pt x="1413664" y="6970742"/>
                  </a:lnTo>
                  <a:lnTo>
                    <a:pt x="1378288" y="6934275"/>
                  </a:lnTo>
                  <a:lnTo>
                    <a:pt x="1343276" y="6897445"/>
                  </a:lnTo>
                  <a:lnTo>
                    <a:pt x="1308627" y="6860252"/>
                  </a:lnTo>
                  <a:lnTo>
                    <a:pt x="1274341" y="6822696"/>
                  </a:lnTo>
                  <a:lnTo>
                    <a:pt x="1240418" y="6784777"/>
                  </a:lnTo>
                  <a:lnTo>
                    <a:pt x="1206857" y="6746496"/>
                  </a:lnTo>
                  <a:lnTo>
                    <a:pt x="1173658" y="6707853"/>
                  </a:lnTo>
                  <a:lnTo>
                    <a:pt x="1140821" y="6668848"/>
                  </a:lnTo>
                  <a:lnTo>
                    <a:pt x="1108345" y="6629481"/>
                  </a:lnTo>
                  <a:lnTo>
                    <a:pt x="1076231" y="6589754"/>
                  </a:lnTo>
                  <a:lnTo>
                    <a:pt x="1044478" y="6549665"/>
                  </a:lnTo>
                  <a:lnTo>
                    <a:pt x="1013086" y="6509215"/>
                  </a:lnTo>
                  <a:lnTo>
                    <a:pt x="982054" y="6468405"/>
                  </a:lnTo>
                  <a:lnTo>
                    <a:pt x="951382" y="6427235"/>
                  </a:lnTo>
                  <a:lnTo>
                    <a:pt x="921070" y="6385704"/>
                  </a:lnTo>
                  <a:lnTo>
                    <a:pt x="891118" y="6343814"/>
                  </a:lnTo>
                  <a:lnTo>
                    <a:pt x="861526" y="6301565"/>
                  </a:lnTo>
                  <a:lnTo>
                    <a:pt x="841273" y="6267936"/>
                  </a:lnTo>
                  <a:lnTo>
                    <a:pt x="812398" y="6224968"/>
                  </a:lnTo>
                  <a:lnTo>
                    <a:pt x="783883" y="6181642"/>
                  </a:lnTo>
                  <a:lnTo>
                    <a:pt x="755725" y="6137957"/>
                  </a:lnTo>
                  <a:lnTo>
                    <a:pt x="727926" y="6093915"/>
                  </a:lnTo>
                  <a:lnTo>
                    <a:pt x="700485" y="6049514"/>
                  </a:lnTo>
                  <a:lnTo>
                    <a:pt x="673401" y="6004756"/>
                  </a:lnTo>
                  <a:lnTo>
                    <a:pt x="655655" y="5968620"/>
                  </a:lnTo>
                  <a:lnTo>
                    <a:pt x="629285" y="5923148"/>
                  </a:lnTo>
                  <a:lnTo>
                    <a:pt x="603273" y="5877318"/>
                  </a:lnTo>
                  <a:lnTo>
                    <a:pt x="577617" y="5831132"/>
                  </a:lnTo>
                  <a:lnTo>
                    <a:pt x="552317" y="5784590"/>
                  </a:lnTo>
                  <a:lnTo>
                    <a:pt x="536354" y="5746672"/>
                  </a:lnTo>
                  <a:lnTo>
                    <a:pt x="511766" y="5699418"/>
                  </a:lnTo>
                  <a:lnTo>
                    <a:pt x="487533" y="5651808"/>
                  </a:lnTo>
                  <a:lnTo>
                    <a:pt x="463656" y="5603844"/>
                  </a:lnTo>
                  <a:lnTo>
                    <a:pt x="449114" y="5564504"/>
                  </a:lnTo>
                  <a:lnTo>
                    <a:pt x="425946" y="5515830"/>
                  </a:lnTo>
                  <a:lnTo>
                    <a:pt x="403133" y="5466801"/>
                  </a:lnTo>
                  <a:lnTo>
                    <a:pt x="380674" y="5417418"/>
                  </a:lnTo>
                  <a:lnTo>
                    <a:pt x="367549" y="5376661"/>
                  </a:lnTo>
                  <a:lnTo>
                    <a:pt x="345655" y="5326713"/>
                  </a:lnTo>
                  <a:lnTo>
                    <a:pt x="333056" y="5285430"/>
                  </a:lnTo>
                  <a:lnTo>
                    <a:pt x="311790" y="5234854"/>
                  </a:lnTo>
                  <a:lnTo>
                    <a:pt x="290837" y="5183965"/>
                  </a:lnTo>
                  <a:lnTo>
                    <a:pt x="279176" y="5141745"/>
                  </a:lnTo>
                  <a:lnTo>
                    <a:pt x="258846" y="5090233"/>
                  </a:lnTo>
                  <a:lnTo>
                    <a:pt x="247807" y="5047391"/>
                  </a:lnTo>
                  <a:lnTo>
                    <a:pt x="228097" y="4995258"/>
                  </a:lnTo>
                  <a:lnTo>
                    <a:pt x="217676" y="4951798"/>
                  </a:lnTo>
                  <a:lnTo>
                    <a:pt x="198583" y="4899049"/>
                  </a:lnTo>
                  <a:lnTo>
                    <a:pt x="188778" y="4854973"/>
                  </a:lnTo>
                  <a:lnTo>
                    <a:pt x="170299" y="4801609"/>
                  </a:lnTo>
                  <a:lnTo>
                    <a:pt x="161106" y="4756921"/>
                  </a:lnTo>
                  <a:lnTo>
                    <a:pt x="152218" y="4711927"/>
                  </a:lnTo>
                  <a:lnTo>
                    <a:pt x="134654" y="4657648"/>
                  </a:lnTo>
                  <a:lnTo>
                    <a:pt x="126375" y="4612047"/>
                  </a:lnTo>
                  <a:lnTo>
                    <a:pt x="118398" y="4566142"/>
                  </a:lnTo>
                  <a:lnTo>
                    <a:pt x="101743" y="4510955"/>
                  </a:lnTo>
                  <a:lnTo>
                    <a:pt x="94369" y="4464447"/>
                  </a:lnTo>
                  <a:lnTo>
                    <a:pt x="87296" y="4417638"/>
                  </a:lnTo>
                  <a:lnTo>
                    <a:pt x="80523" y="4370530"/>
                  </a:lnTo>
                  <a:lnTo>
                    <a:pt x="65069" y="4314142"/>
                  </a:lnTo>
                  <a:lnTo>
                    <a:pt x="58893" y="4266436"/>
                  </a:lnTo>
                  <a:lnTo>
                    <a:pt x="53015" y="4218433"/>
                  </a:lnTo>
                  <a:lnTo>
                    <a:pt x="47434" y="4170133"/>
                  </a:lnTo>
                  <a:lnTo>
                    <a:pt x="42148" y="4121537"/>
                  </a:lnTo>
                  <a:lnTo>
                    <a:pt x="37158" y="4072645"/>
                  </a:lnTo>
                  <a:lnTo>
                    <a:pt x="32463" y="4023459"/>
                  </a:lnTo>
                  <a:lnTo>
                    <a:pt x="28061" y="3973979"/>
                  </a:lnTo>
                  <a:lnTo>
                    <a:pt x="23952" y="3924207"/>
                  </a:lnTo>
                  <a:lnTo>
                    <a:pt x="20136" y="3874142"/>
                  </a:lnTo>
                  <a:lnTo>
                    <a:pt x="16611" y="3823785"/>
                  </a:lnTo>
                  <a:lnTo>
                    <a:pt x="13376" y="3773138"/>
                  </a:lnTo>
                  <a:lnTo>
                    <a:pt x="10432" y="3722201"/>
                  </a:lnTo>
                  <a:lnTo>
                    <a:pt x="7777" y="3670974"/>
                  </a:lnTo>
                  <a:lnTo>
                    <a:pt x="5410" y="3619459"/>
                  </a:lnTo>
                  <a:lnTo>
                    <a:pt x="3331" y="3567657"/>
                  </a:lnTo>
                  <a:lnTo>
                    <a:pt x="1539" y="3515567"/>
                  </a:lnTo>
                  <a:lnTo>
                    <a:pt x="0" y="3463225"/>
                  </a:lnTo>
                  <a:lnTo>
                    <a:pt x="7658" y="3419646"/>
                  </a:lnTo>
                  <a:lnTo>
                    <a:pt x="5662" y="3313879"/>
                  </a:lnTo>
                  <a:lnTo>
                    <a:pt x="13966" y="3269654"/>
                  </a:lnTo>
                  <a:lnTo>
                    <a:pt x="13252" y="3162605"/>
                  </a:lnTo>
                  <a:lnTo>
                    <a:pt x="22192" y="3117744"/>
                  </a:lnTo>
                  <a:lnTo>
                    <a:pt x="22361" y="3063693"/>
                  </a:lnTo>
                  <a:lnTo>
                    <a:pt x="31720" y="3018414"/>
                  </a:lnTo>
                  <a:lnTo>
                    <a:pt x="32305" y="2963946"/>
                  </a:lnTo>
                  <a:lnTo>
                    <a:pt x="42077" y="2918253"/>
                  </a:lnTo>
                  <a:lnTo>
                    <a:pt x="43074" y="2863375"/>
                  </a:lnTo>
                  <a:lnTo>
                    <a:pt x="63641" y="2770966"/>
                  </a:lnTo>
                  <a:lnTo>
                    <a:pt x="65247" y="2715479"/>
                  </a:lnTo>
                  <a:lnTo>
                    <a:pt x="98206" y="2574756"/>
                  </a:lnTo>
                  <a:lnTo>
                    <a:pt x="100608" y="2518472"/>
                  </a:lnTo>
                  <a:lnTo>
                    <a:pt x="148091" y="2327306"/>
                  </a:lnTo>
                  <a:lnTo>
                    <a:pt x="211751" y="2084040"/>
                  </a:lnTo>
                  <a:lnTo>
                    <a:pt x="234026" y="2043805"/>
                  </a:lnTo>
                  <a:lnTo>
                    <a:pt x="289047" y="1845100"/>
                  </a:lnTo>
                  <a:lnTo>
                    <a:pt x="312236" y="1803950"/>
                  </a:lnTo>
                  <a:lnTo>
                    <a:pt x="326625" y="1753641"/>
                  </a:lnTo>
                  <a:lnTo>
                    <a:pt x="350172" y="1712133"/>
                  </a:lnTo>
                  <a:lnTo>
                    <a:pt x="380091" y="1610372"/>
                  </a:lnTo>
                  <a:lnTo>
                    <a:pt x="428713" y="1525829"/>
                  </a:lnTo>
                  <a:lnTo>
                    <a:pt x="444197" y="1474424"/>
                  </a:lnTo>
                  <a:lnTo>
                    <a:pt x="468761" y="1431899"/>
                  </a:lnTo>
                  <a:lnTo>
                    <a:pt x="484445" y="1380295"/>
                  </a:lnTo>
                  <a:lnTo>
                    <a:pt x="559018" y="1251840"/>
                  </a:lnTo>
                  <a:lnTo>
                    <a:pt x="575085" y="1199852"/>
                  </a:lnTo>
                  <a:lnTo>
                    <a:pt x="778697" y="852556"/>
                  </a:lnTo>
                  <a:lnTo>
                    <a:pt x="1272520" y="358732"/>
                  </a:lnTo>
                  <a:lnTo>
                    <a:pt x="1245516" y="403698"/>
                  </a:lnTo>
                  <a:lnTo>
                    <a:pt x="1173751" y="475462"/>
                  </a:lnTo>
                  <a:lnTo>
                    <a:pt x="1146955" y="520219"/>
                  </a:lnTo>
                  <a:lnTo>
                    <a:pt x="1111251" y="555923"/>
                  </a:lnTo>
                  <a:lnTo>
                    <a:pt x="1084600" y="600534"/>
                  </a:lnTo>
                  <a:lnTo>
                    <a:pt x="1049045" y="636089"/>
                  </a:lnTo>
                  <a:lnTo>
                    <a:pt x="996124" y="724931"/>
                  </a:lnTo>
                  <a:lnTo>
                    <a:pt x="960802" y="760253"/>
                  </a:lnTo>
                  <a:lnTo>
                    <a:pt x="856251" y="936646"/>
                  </a:lnTo>
                  <a:lnTo>
                    <a:pt x="821345" y="971552"/>
                  </a:lnTo>
                  <a:lnTo>
                    <a:pt x="718527" y="1146212"/>
                  </a:lnTo>
                  <a:lnTo>
                    <a:pt x="702032" y="1198628"/>
                  </a:lnTo>
                  <a:lnTo>
                    <a:pt x="601085" y="1371418"/>
                  </a:lnTo>
                  <a:lnTo>
                    <a:pt x="585074" y="1423350"/>
                  </a:lnTo>
                  <a:lnTo>
                    <a:pt x="535396" y="1508948"/>
                  </a:lnTo>
                  <a:lnTo>
                    <a:pt x="519693" y="1560573"/>
                  </a:lnTo>
                  <a:lnTo>
                    <a:pt x="495114" y="1603112"/>
                  </a:lnTo>
                  <a:lnTo>
                    <a:pt x="479622" y="1654525"/>
                  </a:lnTo>
                  <a:lnTo>
                    <a:pt x="455258" y="1696849"/>
                  </a:lnTo>
                  <a:lnTo>
                    <a:pt x="440312" y="1747716"/>
                  </a:lnTo>
                  <a:lnTo>
                    <a:pt x="416569" y="1789420"/>
                  </a:lnTo>
                  <a:lnTo>
                    <a:pt x="373388" y="1940364"/>
                  </a:lnTo>
                  <a:lnTo>
                    <a:pt x="350389" y="1981324"/>
                  </a:lnTo>
                  <a:lnTo>
                    <a:pt x="283150" y="2228168"/>
                  </a:lnTo>
                  <a:lnTo>
                    <a:pt x="220786" y="2470137"/>
                  </a:lnTo>
                  <a:lnTo>
                    <a:pt x="185771" y="2612915"/>
                  </a:lnTo>
                  <a:lnTo>
                    <a:pt x="183487" y="2669081"/>
                  </a:lnTo>
                  <a:lnTo>
                    <a:pt x="150934" y="2809397"/>
                  </a:lnTo>
                  <a:lnTo>
                    <a:pt x="149481" y="2864731"/>
                  </a:lnTo>
                  <a:lnTo>
                    <a:pt x="139258" y="2910875"/>
                  </a:lnTo>
                  <a:lnTo>
                    <a:pt x="138227" y="2965788"/>
                  </a:lnTo>
                  <a:lnTo>
                    <a:pt x="128429" y="3011507"/>
                  </a:lnTo>
                  <a:lnTo>
                    <a:pt x="127825" y="3065992"/>
                  </a:lnTo>
                  <a:lnTo>
                    <a:pt x="118457" y="3111281"/>
                  </a:lnTo>
                  <a:lnTo>
                    <a:pt x="118286" y="3165334"/>
                  </a:lnTo>
                  <a:lnTo>
                    <a:pt x="109352" y="3210189"/>
                  </a:lnTo>
                  <a:lnTo>
                    <a:pt x="110104" y="3317200"/>
                  </a:lnTo>
                  <a:lnTo>
                    <a:pt x="110811" y="3370374"/>
                  </a:lnTo>
                  <a:lnTo>
                    <a:pt x="102761" y="3414345"/>
                  </a:lnTo>
                  <a:lnTo>
                    <a:pt x="105294" y="3519575"/>
                  </a:lnTo>
                  <a:lnTo>
                    <a:pt x="106935" y="3571817"/>
                  </a:lnTo>
                  <a:lnTo>
                    <a:pt x="108871" y="3623761"/>
                  </a:lnTo>
                  <a:lnTo>
                    <a:pt x="102125" y="3666429"/>
                  </a:lnTo>
                  <a:lnTo>
                    <a:pt x="104657" y="3717778"/>
                  </a:lnTo>
                  <a:lnTo>
                    <a:pt x="107488" y="3768829"/>
                  </a:lnTo>
                  <a:lnTo>
                    <a:pt x="110618" y="3819580"/>
                  </a:lnTo>
                  <a:lnTo>
                    <a:pt x="114049" y="3870030"/>
                  </a:lnTo>
                  <a:lnTo>
                    <a:pt x="117782" y="3920180"/>
                  </a:lnTo>
                  <a:lnTo>
                    <a:pt x="121816" y="3970027"/>
                  </a:lnTo>
                  <a:lnTo>
                    <a:pt x="126154" y="4019571"/>
                  </a:lnTo>
                  <a:lnTo>
                    <a:pt x="139775" y="4077791"/>
                  </a:lnTo>
                  <a:lnTo>
                    <a:pt x="144721" y="4126727"/>
                  </a:lnTo>
                  <a:lnTo>
                    <a:pt x="149972" y="4175358"/>
                  </a:lnTo>
                  <a:lnTo>
                    <a:pt x="155529" y="4223682"/>
                  </a:lnTo>
                  <a:lnTo>
                    <a:pt x="161393" y="4271700"/>
                  </a:lnTo>
                  <a:lnTo>
                    <a:pt x="167564" y="4319410"/>
                  </a:lnTo>
                  <a:lnTo>
                    <a:pt x="183025" y="4375791"/>
                  </a:lnTo>
                  <a:lnTo>
                    <a:pt x="189814" y="4422883"/>
                  </a:lnTo>
                  <a:lnTo>
                    <a:pt x="196914" y="4469665"/>
                  </a:lnTo>
                  <a:lnTo>
                    <a:pt x="204325" y="4516136"/>
                  </a:lnTo>
                  <a:lnTo>
                    <a:pt x="221028" y="4571275"/>
                  </a:lnTo>
                  <a:lnTo>
                    <a:pt x="229062" y="4617122"/>
                  </a:lnTo>
                  <a:lnTo>
                    <a:pt x="237411" y="4662655"/>
                  </a:lnTo>
                  <a:lnTo>
                    <a:pt x="255054" y="4716854"/>
                  </a:lnTo>
                  <a:lnTo>
                    <a:pt x="264031" y="4761759"/>
                  </a:lnTo>
                  <a:lnTo>
                    <a:pt x="282304" y="4815327"/>
                  </a:lnTo>
                  <a:lnTo>
                    <a:pt x="291914" y="4859599"/>
                  </a:lnTo>
                  <a:lnTo>
                    <a:pt x="310821" y="4912534"/>
                  </a:lnTo>
                  <a:lnTo>
                    <a:pt x="321067" y="4956170"/>
                  </a:lnTo>
                  <a:lnTo>
                    <a:pt x="340611" y="5008467"/>
                  </a:lnTo>
                  <a:lnTo>
                    <a:pt x="351495" y="5051465"/>
                  </a:lnTo>
                  <a:lnTo>
                    <a:pt x="371680" y="5103122"/>
                  </a:lnTo>
                  <a:lnTo>
                    <a:pt x="383206" y="5145478"/>
                  </a:lnTo>
                  <a:lnTo>
                    <a:pt x="404035" y="5196491"/>
                  </a:lnTo>
                  <a:lnTo>
                    <a:pt x="425186" y="5247182"/>
                  </a:lnTo>
                  <a:lnTo>
                    <a:pt x="437681" y="5288569"/>
                  </a:lnTo>
                  <a:lnTo>
                    <a:pt x="459481" y="5338611"/>
                  </a:lnTo>
                  <a:lnTo>
                    <a:pt x="481506" y="5388428"/>
                  </a:lnTo>
                  <a:lnTo>
                    <a:pt x="494916" y="5428899"/>
                  </a:lnTo>
                  <a:lnTo>
                    <a:pt x="517674" y="5477984"/>
                  </a:lnTo>
                  <a:lnTo>
                    <a:pt x="540797" y="5526702"/>
                  </a:lnTo>
                  <a:lnTo>
                    <a:pt x="564287" y="5575054"/>
                  </a:lnTo>
                  <a:lnTo>
                    <a:pt x="579164" y="5614059"/>
                  </a:lnTo>
                  <a:lnTo>
                    <a:pt x="603389" y="5661676"/>
                  </a:lnTo>
                  <a:lnTo>
                    <a:pt x="627981" y="5708926"/>
                  </a:lnTo>
                  <a:lnTo>
                    <a:pt x="652941" y="5755808"/>
                  </a:lnTo>
                  <a:lnTo>
                    <a:pt x="669288" y="5793342"/>
                  </a:lnTo>
                  <a:lnTo>
                    <a:pt x="694984" y="5839488"/>
                  </a:lnTo>
                  <a:lnTo>
                    <a:pt x="721049" y="5885265"/>
                  </a:lnTo>
                  <a:lnTo>
                    <a:pt x="747483" y="5930674"/>
                  </a:lnTo>
                  <a:lnTo>
                    <a:pt x="774286" y="5975713"/>
                  </a:lnTo>
                  <a:lnTo>
                    <a:pt x="801458" y="6020383"/>
                  </a:lnTo>
                  <a:lnTo>
                    <a:pt x="829000" y="6064683"/>
                  </a:lnTo>
                  <a:lnTo>
                    <a:pt x="847931" y="6099633"/>
                  </a:lnTo>
                  <a:lnTo>
                    <a:pt x="876213" y="6143193"/>
                  </a:lnTo>
                  <a:lnTo>
                    <a:pt x="904866" y="6186383"/>
                  </a:lnTo>
                  <a:lnTo>
                    <a:pt x="933889" y="6229202"/>
                  </a:lnTo>
                  <a:lnTo>
                    <a:pt x="963283" y="6271649"/>
                  </a:lnTo>
                  <a:lnTo>
                    <a:pt x="993049" y="6313726"/>
                  </a:lnTo>
                  <a:lnTo>
                    <a:pt x="1023186" y="6355431"/>
                  </a:lnTo>
                  <a:lnTo>
                    <a:pt x="1053694" y="6396764"/>
                  </a:lnTo>
                  <a:lnTo>
                    <a:pt x="1084575" y="6437725"/>
                  </a:lnTo>
                  <a:lnTo>
                    <a:pt x="1115829" y="6478314"/>
                  </a:lnTo>
                  <a:lnTo>
                    <a:pt x="1147455" y="6518530"/>
                  </a:lnTo>
                  <a:lnTo>
                    <a:pt x="1179453" y="6558374"/>
                  </a:lnTo>
                  <a:lnTo>
                    <a:pt x="1211825" y="6597844"/>
                  </a:lnTo>
                  <a:lnTo>
                    <a:pt x="1244570" y="6636941"/>
                  </a:lnTo>
                  <a:lnTo>
                    <a:pt x="1277689" y="6675664"/>
                  </a:lnTo>
                  <a:lnTo>
                    <a:pt x="1311182" y="6714013"/>
                  </a:lnTo>
                  <a:lnTo>
                    <a:pt x="1345050" y="6751988"/>
                  </a:lnTo>
                  <a:lnTo>
                    <a:pt x="1379291" y="6789588"/>
                  </a:lnTo>
                  <a:lnTo>
                    <a:pt x="1413908" y="6826814"/>
                  </a:lnTo>
                  <a:lnTo>
                    <a:pt x="1448899" y="6863664"/>
                  </a:lnTo>
                  <a:lnTo>
                    <a:pt x="1484266" y="6900139"/>
                  </a:lnTo>
                  <a:lnTo>
                    <a:pt x="1486557" y="6897849"/>
                  </a:lnTo>
                  <a:lnTo>
                    <a:pt x="1486536" y="704155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-308" y="0"/>
            <a:ext cx="3970654" cy="8943975"/>
            <a:chOff x="-308" y="0"/>
            <a:chExt cx="3970654" cy="894397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08" y="0"/>
              <a:ext cx="3970298" cy="397029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1901542"/>
              <a:ext cx="1487805" cy="7042150"/>
            </a:xfrm>
            <a:custGeom>
              <a:avLst/>
              <a:gdLst/>
              <a:ahLst/>
              <a:cxnLst/>
              <a:rect l="l" t="t" r="r" b="b"/>
              <a:pathLst>
                <a:path w="1487805" h="7042150">
                  <a:moveTo>
                    <a:pt x="1012" y="143705"/>
                  </a:moveTo>
                  <a:lnTo>
                    <a:pt x="3247" y="141470"/>
                  </a:lnTo>
                  <a:lnTo>
                    <a:pt x="6909" y="6908921"/>
                  </a:lnTo>
                  <a:lnTo>
                    <a:pt x="648084" y="6267746"/>
                  </a:lnTo>
                  <a:lnTo>
                    <a:pt x="596011" y="6355740"/>
                  </a:lnTo>
                  <a:lnTo>
                    <a:pt x="560878" y="6390873"/>
                  </a:lnTo>
                  <a:lnTo>
                    <a:pt x="508345" y="6479327"/>
                  </a:lnTo>
                  <a:lnTo>
                    <a:pt x="472987" y="6514684"/>
                  </a:lnTo>
                  <a:lnTo>
                    <a:pt x="446538" y="6559094"/>
                  </a:lnTo>
                  <a:lnTo>
                    <a:pt x="411037" y="6594595"/>
                  </a:lnTo>
                  <a:lnTo>
                    <a:pt x="384447" y="6639145"/>
                  </a:lnTo>
                  <a:lnTo>
                    <a:pt x="313103" y="6710490"/>
                  </a:lnTo>
                  <a:lnTo>
                    <a:pt x="286312" y="6755241"/>
                  </a:lnTo>
                  <a:lnTo>
                    <a:pt x="0" y="7041554"/>
                  </a:lnTo>
                  <a:lnTo>
                    <a:pt x="1012" y="143705"/>
                  </a:lnTo>
                  <a:close/>
                </a:path>
                <a:path w="1487805" h="7042150">
                  <a:moveTo>
                    <a:pt x="1033" y="0"/>
                  </a:moveTo>
                  <a:lnTo>
                    <a:pt x="126756" y="125723"/>
                  </a:lnTo>
                  <a:lnTo>
                    <a:pt x="178887" y="181355"/>
                  </a:lnTo>
                  <a:lnTo>
                    <a:pt x="213173" y="218912"/>
                  </a:lnTo>
                  <a:lnTo>
                    <a:pt x="247096" y="256830"/>
                  </a:lnTo>
                  <a:lnTo>
                    <a:pt x="280657" y="295111"/>
                  </a:lnTo>
                  <a:lnTo>
                    <a:pt x="313856" y="333754"/>
                  </a:lnTo>
                  <a:lnTo>
                    <a:pt x="346693" y="372759"/>
                  </a:lnTo>
                  <a:lnTo>
                    <a:pt x="379169" y="412126"/>
                  </a:lnTo>
                  <a:lnTo>
                    <a:pt x="411283" y="451854"/>
                  </a:lnTo>
                  <a:lnTo>
                    <a:pt x="443036" y="491943"/>
                  </a:lnTo>
                  <a:lnTo>
                    <a:pt x="474429" y="532392"/>
                  </a:lnTo>
                  <a:lnTo>
                    <a:pt x="505460" y="573203"/>
                  </a:lnTo>
                  <a:lnTo>
                    <a:pt x="536132" y="614373"/>
                  </a:lnTo>
                  <a:lnTo>
                    <a:pt x="566444" y="655903"/>
                  </a:lnTo>
                  <a:lnTo>
                    <a:pt x="596396" y="697793"/>
                  </a:lnTo>
                  <a:lnTo>
                    <a:pt x="625988" y="740043"/>
                  </a:lnTo>
                  <a:lnTo>
                    <a:pt x="655222" y="782652"/>
                  </a:lnTo>
                  <a:lnTo>
                    <a:pt x="675116" y="816639"/>
                  </a:lnTo>
                  <a:lnTo>
                    <a:pt x="703631" y="859965"/>
                  </a:lnTo>
                  <a:lnTo>
                    <a:pt x="731789" y="903650"/>
                  </a:lnTo>
                  <a:lnTo>
                    <a:pt x="759588" y="947693"/>
                  </a:lnTo>
                  <a:lnTo>
                    <a:pt x="787029" y="992093"/>
                  </a:lnTo>
                  <a:lnTo>
                    <a:pt x="814113" y="1036852"/>
                  </a:lnTo>
                  <a:lnTo>
                    <a:pt x="840840" y="1081967"/>
                  </a:lnTo>
                  <a:lnTo>
                    <a:pt x="858229" y="1118460"/>
                  </a:lnTo>
                  <a:lnTo>
                    <a:pt x="884241" y="1164289"/>
                  </a:lnTo>
                  <a:lnTo>
                    <a:pt x="909897" y="1210475"/>
                  </a:lnTo>
                  <a:lnTo>
                    <a:pt x="935197" y="1257018"/>
                  </a:lnTo>
                  <a:lnTo>
                    <a:pt x="960141" y="1303916"/>
                  </a:lnTo>
                  <a:lnTo>
                    <a:pt x="975749" y="1342190"/>
                  </a:lnTo>
                  <a:lnTo>
                    <a:pt x="999981" y="1389799"/>
                  </a:lnTo>
                  <a:lnTo>
                    <a:pt x="1023858" y="1437764"/>
                  </a:lnTo>
                  <a:lnTo>
                    <a:pt x="1047381" y="1486084"/>
                  </a:lnTo>
                  <a:lnTo>
                    <a:pt x="1061568" y="1525778"/>
                  </a:lnTo>
                  <a:lnTo>
                    <a:pt x="1084381" y="1574807"/>
                  </a:lnTo>
                  <a:lnTo>
                    <a:pt x="1106840" y="1624190"/>
                  </a:lnTo>
                  <a:lnTo>
                    <a:pt x="1119965" y="1664946"/>
                  </a:lnTo>
                  <a:lnTo>
                    <a:pt x="1141859" y="1714895"/>
                  </a:lnTo>
                  <a:lnTo>
                    <a:pt x="1163438" y="1765158"/>
                  </a:lnTo>
                  <a:lnTo>
                    <a:pt x="1175724" y="1806753"/>
                  </a:lnTo>
                  <a:lnTo>
                    <a:pt x="1196677" y="1857642"/>
                  </a:lnTo>
                  <a:lnTo>
                    <a:pt x="1208338" y="1899863"/>
                  </a:lnTo>
                  <a:lnTo>
                    <a:pt x="1228668" y="1951375"/>
                  </a:lnTo>
                  <a:lnTo>
                    <a:pt x="1239708" y="1994217"/>
                  </a:lnTo>
                  <a:lnTo>
                    <a:pt x="1259418" y="2046349"/>
                  </a:lnTo>
                  <a:lnTo>
                    <a:pt x="1269838" y="2089810"/>
                  </a:lnTo>
                  <a:lnTo>
                    <a:pt x="1288931" y="2142559"/>
                  </a:lnTo>
                  <a:lnTo>
                    <a:pt x="1298737" y="2186635"/>
                  </a:lnTo>
                  <a:lnTo>
                    <a:pt x="1317216" y="2239998"/>
                  </a:lnTo>
                  <a:lnTo>
                    <a:pt x="1326408" y="2284687"/>
                  </a:lnTo>
                  <a:lnTo>
                    <a:pt x="1344276" y="2338661"/>
                  </a:lnTo>
                  <a:lnTo>
                    <a:pt x="1352860" y="2383959"/>
                  </a:lnTo>
                  <a:lnTo>
                    <a:pt x="1361139" y="2429561"/>
                  </a:lnTo>
                  <a:lnTo>
                    <a:pt x="1378097" y="2484446"/>
                  </a:lnTo>
                  <a:lnTo>
                    <a:pt x="1385771" y="2530653"/>
                  </a:lnTo>
                  <a:lnTo>
                    <a:pt x="1393145" y="2577161"/>
                  </a:lnTo>
                  <a:lnTo>
                    <a:pt x="1400218" y="2623969"/>
                  </a:lnTo>
                  <a:lnTo>
                    <a:pt x="1415971" y="2680058"/>
                  </a:lnTo>
                  <a:lnTo>
                    <a:pt x="1422445" y="2727465"/>
                  </a:lnTo>
                  <a:lnTo>
                    <a:pt x="1428621" y="2775171"/>
                  </a:lnTo>
                  <a:lnTo>
                    <a:pt x="1434499" y="2823175"/>
                  </a:lnTo>
                  <a:lnTo>
                    <a:pt x="1440080" y="2871475"/>
                  </a:lnTo>
                  <a:lnTo>
                    <a:pt x="1445366" y="2920071"/>
                  </a:lnTo>
                  <a:lnTo>
                    <a:pt x="1450356" y="2968962"/>
                  </a:lnTo>
                  <a:lnTo>
                    <a:pt x="1455051" y="3018148"/>
                  </a:lnTo>
                  <a:lnTo>
                    <a:pt x="1468434" y="3076608"/>
                  </a:lnTo>
                  <a:lnTo>
                    <a:pt x="1472542" y="3126381"/>
                  </a:lnTo>
                  <a:lnTo>
                    <a:pt x="1476359" y="3176446"/>
                  </a:lnTo>
                  <a:lnTo>
                    <a:pt x="1470904" y="3217822"/>
                  </a:lnTo>
                  <a:lnTo>
                    <a:pt x="1474138" y="3268470"/>
                  </a:lnTo>
                  <a:lnTo>
                    <a:pt x="1477082" y="3319407"/>
                  </a:lnTo>
                  <a:lnTo>
                    <a:pt x="1479737" y="3370633"/>
                  </a:lnTo>
                  <a:lnTo>
                    <a:pt x="1482104" y="3422148"/>
                  </a:lnTo>
                  <a:lnTo>
                    <a:pt x="1484183" y="3473951"/>
                  </a:lnTo>
                  <a:lnTo>
                    <a:pt x="1485975" y="3526040"/>
                  </a:lnTo>
                  <a:lnTo>
                    <a:pt x="1487515" y="3578382"/>
                  </a:lnTo>
                  <a:lnTo>
                    <a:pt x="1479857" y="3621961"/>
                  </a:lnTo>
                  <a:lnTo>
                    <a:pt x="1480962" y="3674737"/>
                  </a:lnTo>
                  <a:lnTo>
                    <a:pt x="1482529" y="3780934"/>
                  </a:lnTo>
                  <a:lnTo>
                    <a:pt x="1474011" y="3825372"/>
                  </a:lnTo>
                  <a:lnTo>
                    <a:pt x="1474262" y="3879003"/>
                  </a:lnTo>
                  <a:lnTo>
                    <a:pt x="1465322" y="3923864"/>
                  </a:lnTo>
                  <a:lnTo>
                    <a:pt x="1465153" y="3977915"/>
                  </a:lnTo>
                  <a:lnTo>
                    <a:pt x="1455795" y="4023194"/>
                  </a:lnTo>
                  <a:lnTo>
                    <a:pt x="1455209" y="4077661"/>
                  </a:lnTo>
                  <a:lnTo>
                    <a:pt x="1445437" y="4123354"/>
                  </a:lnTo>
                  <a:lnTo>
                    <a:pt x="1444440" y="4178233"/>
                  </a:lnTo>
                  <a:lnTo>
                    <a:pt x="1423874" y="4270641"/>
                  </a:lnTo>
                  <a:lnTo>
                    <a:pt x="1422268" y="4326129"/>
                  </a:lnTo>
                  <a:lnTo>
                    <a:pt x="1400494" y="4419745"/>
                  </a:lnTo>
                  <a:lnTo>
                    <a:pt x="1398289" y="4475831"/>
                  </a:lnTo>
                  <a:lnTo>
                    <a:pt x="1386906" y="4523135"/>
                  </a:lnTo>
                  <a:lnTo>
                    <a:pt x="1327070" y="4762576"/>
                  </a:lnTo>
                  <a:lnTo>
                    <a:pt x="1262468" y="5006783"/>
                  </a:lnTo>
                  <a:lnTo>
                    <a:pt x="1240008" y="5047204"/>
                  </a:lnTo>
                  <a:lnTo>
                    <a:pt x="1198468" y="5196507"/>
                  </a:lnTo>
                  <a:lnTo>
                    <a:pt x="1175278" y="5237657"/>
                  </a:lnTo>
                  <a:lnTo>
                    <a:pt x="1146322" y="5338455"/>
                  </a:lnTo>
                  <a:lnTo>
                    <a:pt x="1122598" y="5380140"/>
                  </a:lnTo>
                  <a:lnTo>
                    <a:pt x="1107423" y="5431236"/>
                  </a:lnTo>
                  <a:lnTo>
                    <a:pt x="1083164" y="5473456"/>
                  </a:lnTo>
                  <a:lnTo>
                    <a:pt x="1067782" y="5524759"/>
                  </a:lnTo>
                  <a:lnTo>
                    <a:pt x="1018753" y="5609708"/>
                  </a:lnTo>
                  <a:lnTo>
                    <a:pt x="1003070" y="5661313"/>
                  </a:lnTo>
                  <a:lnTo>
                    <a:pt x="953450" y="5746854"/>
                  </a:lnTo>
                  <a:lnTo>
                    <a:pt x="937477" y="5798748"/>
                  </a:lnTo>
                  <a:lnTo>
                    <a:pt x="682981" y="6232848"/>
                  </a:lnTo>
                  <a:lnTo>
                    <a:pt x="79380" y="6836449"/>
                  </a:lnTo>
                  <a:lnTo>
                    <a:pt x="106644" y="6791225"/>
                  </a:lnTo>
                  <a:lnTo>
                    <a:pt x="214994" y="6682875"/>
                  </a:lnTo>
                  <a:lnTo>
                    <a:pt x="241999" y="6637910"/>
                  </a:lnTo>
                  <a:lnTo>
                    <a:pt x="313763" y="6566146"/>
                  </a:lnTo>
                  <a:lnTo>
                    <a:pt x="340559" y="6521389"/>
                  </a:lnTo>
                  <a:lnTo>
                    <a:pt x="376263" y="6485685"/>
                  </a:lnTo>
                  <a:lnTo>
                    <a:pt x="402914" y="6441074"/>
                  </a:lnTo>
                  <a:lnTo>
                    <a:pt x="438470" y="6405518"/>
                  </a:lnTo>
                  <a:lnTo>
                    <a:pt x="491390" y="6316677"/>
                  </a:lnTo>
                  <a:lnTo>
                    <a:pt x="526712" y="6281354"/>
                  </a:lnTo>
                  <a:lnTo>
                    <a:pt x="605251" y="6148934"/>
                  </a:lnTo>
                  <a:lnTo>
                    <a:pt x="640243" y="6113942"/>
                  </a:lnTo>
                  <a:lnTo>
                    <a:pt x="794463" y="5851959"/>
                  </a:lnTo>
                  <a:lnTo>
                    <a:pt x="810864" y="5799637"/>
                  </a:lnTo>
                  <a:lnTo>
                    <a:pt x="911421" y="5627238"/>
                  </a:lnTo>
                  <a:lnTo>
                    <a:pt x="927330" y="5575407"/>
                  </a:lnTo>
                  <a:lnTo>
                    <a:pt x="952118" y="5532659"/>
                  </a:lnTo>
                  <a:lnTo>
                    <a:pt x="967821" y="5481035"/>
                  </a:lnTo>
                  <a:lnTo>
                    <a:pt x="992400" y="5438496"/>
                  </a:lnTo>
                  <a:lnTo>
                    <a:pt x="1007892" y="5387083"/>
                  </a:lnTo>
                  <a:lnTo>
                    <a:pt x="1032256" y="5344758"/>
                  </a:lnTo>
                  <a:lnTo>
                    <a:pt x="1047202" y="5293891"/>
                  </a:lnTo>
                  <a:lnTo>
                    <a:pt x="1070946" y="5252187"/>
                  </a:lnTo>
                  <a:lnTo>
                    <a:pt x="1099919" y="5151372"/>
                  </a:lnTo>
                  <a:lnTo>
                    <a:pt x="1123106" y="5110224"/>
                  </a:lnTo>
                  <a:lnTo>
                    <a:pt x="1191302" y="4862423"/>
                  </a:lnTo>
                  <a:lnTo>
                    <a:pt x="1213344" y="4822420"/>
                  </a:lnTo>
                  <a:lnTo>
                    <a:pt x="1251357" y="4676644"/>
                  </a:lnTo>
                  <a:lnTo>
                    <a:pt x="1254652" y="4619467"/>
                  </a:lnTo>
                  <a:lnTo>
                    <a:pt x="1301744" y="4428692"/>
                  </a:lnTo>
                  <a:lnTo>
                    <a:pt x="1313008" y="4381507"/>
                  </a:lnTo>
                  <a:lnTo>
                    <a:pt x="1315086" y="4325547"/>
                  </a:lnTo>
                  <a:lnTo>
                    <a:pt x="1336580" y="4232211"/>
                  </a:lnTo>
                  <a:lnTo>
                    <a:pt x="1338034" y="4176876"/>
                  </a:lnTo>
                  <a:lnTo>
                    <a:pt x="1348257" y="4130732"/>
                  </a:lnTo>
                  <a:lnTo>
                    <a:pt x="1349287" y="4075820"/>
                  </a:lnTo>
                  <a:lnTo>
                    <a:pt x="1359085" y="4030101"/>
                  </a:lnTo>
                  <a:lnTo>
                    <a:pt x="1359689" y="3975616"/>
                  </a:lnTo>
                  <a:lnTo>
                    <a:pt x="1369057" y="3930326"/>
                  </a:lnTo>
                  <a:lnTo>
                    <a:pt x="1369228" y="3876273"/>
                  </a:lnTo>
                  <a:lnTo>
                    <a:pt x="1378162" y="3831419"/>
                  </a:lnTo>
                  <a:lnTo>
                    <a:pt x="1377411" y="3724407"/>
                  </a:lnTo>
                  <a:lnTo>
                    <a:pt x="1385683" y="3680213"/>
                  </a:lnTo>
                  <a:lnTo>
                    <a:pt x="1383599" y="3574535"/>
                  </a:lnTo>
                  <a:lnTo>
                    <a:pt x="1382220" y="3522032"/>
                  </a:lnTo>
                  <a:lnTo>
                    <a:pt x="1380580" y="3469791"/>
                  </a:lnTo>
                  <a:lnTo>
                    <a:pt x="1387623" y="3426826"/>
                  </a:lnTo>
                  <a:lnTo>
                    <a:pt x="1385389" y="3375179"/>
                  </a:lnTo>
                  <a:lnTo>
                    <a:pt x="1382857" y="3323829"/>
                  </a:lnTo>
                  <a:lnTo>
                    <a:pt x="1380027" y="3272778"/>
                  </a:lnTo>
                  <a:lnTo>
                    <a:pt x="1376896" y="3222028"/>
                  </a:lnTo>
                  <a:lnTo>
                    <a:pt x="1373465" y="3171577"/>
                  </a:lnTo>
                  <a:lnTo>
                    <a:pt x="1369732" y="3121428"/>
                  </a:lnTo>
                  <a:lnTo>
                    <a:pt x="1365698" y="3071581"/>
                  </a:lnTo>
                  <a:lnTo>
                    <a:pt x="1361361" y="3022037"/>
                  </a:lnTo>
                  <a:lnTo>
                    <a:pt x="1356719" y="2972796"/>
                  </a:lnTo>
                  <a:lnTo>
                    <a:pt x="1342794" y="2914880"/>
                  </a:lnTo>
                  <a:lnTo>
                    <a:pt x="1337543" y="2866250"/>
                  </a:lnTo>
                  <a:lnTo>
                    <a:pt x="1331986" y="2817925"/>
                  </a:lnTo>
                  <a:lnTo>
                    <a:pt x="1326122" y="2769908"/>
                  </a:lnTo>
                  <a:lnTo>
                    <a:pt x="1319950" y="2722198"/>
                  </a:lnTo>
                  <a:lnTo>
                    <a:pt x="1313470" y="2674796"/>
                  </a:lnTo>
                  <a:lnTo>
                    <a:pt x="1297700" y="2618724"/>
                  </a:lnTo>
                  <a:lnTo>
                    <a:pt x="1290600" y="2571942"/>
                  </a:lnTo>
                  <a:lnTo>
                    <a:pt x="1283189" y="2525472"/>
                  </a:lnTo>
                  <a:lnTo>
                    <a:pt x="1266487" y="2470332"/>
                  </a:lnTo>
                  <a:lnTo>
                    <a:pt x="1258452" y="2424486"/>
                  </a:lnTo>
                  <a:lnTo>
                    <a:pt x="1250103" y="2378952"/>
                  </a:lnTo>
                  <a:lnTo>
                    <a:pt x="1232461" y="2324753"/>
                  </a:lnTo>
                  <a:lnTo>
                    <a:pt x="1223483" y="2279849"/>
                  </a:lnTo>
                  <a:lnTo>
                    <a:pt x="1205210" y="2226280"/>
                  </a:lnTo>
                  <a:lnTo>
                    <a:pt x="1195600" y="2182008"/>
                  </a:lnTo>
                  <a:lnTo>
                    <a:pt x="1185673" y="2138054"/>
                  </a:lnTo>
                  <a:lnTo>
                    <a:pt x="1166447" y="2085438"/>
                  </a:lnTo>
                  <a:lnTo>
                    <a:pt x="1155883" y="2042120"/>
                  </a:lnTo>
                  <a:lnTo>
                    <a:pt x="1136019" y="1990142"/>
                  </a:lnTo>
                  <a:lnTo>
                    <a:pt x="1115834" y="1938485"/>
                  </a:lnTo>
                  <a:lnTo>
                    <a:pt x="1104308" y="1896130"/>
                  </a:lnTo>
                  <a:lnTo>
                    <a:pt x="1083480" y="1845116"/>
                  </a:lnTo>
                  <a:lnTo>
                    <a:pt x="1071308" y="1803406"/>
                  </a:lnTo>
                  <a:lnTo>
                    <a:pt x="1049833" y="1753039"/>
                  </a:lnTo>
                  <a:lnTo>
                    <a:pt x="1028033" y="1702997"/>
                  </a:lnTo>
                  <a:lnTo>
                    <a:pt x="1014989" y="1662160"/>
                  </a:lnTo>
                  <a:lnTo>
                    <a:pt x="992598" y="1612709"/>
                  </a:lnTo>
                  <a:lnTo>
                    <a:pt x="969841" y="1563624"/>
                  </a:lnTo>
                  <a:lnTo>
                    <a:pt x="946717" y="1514905"/>
                  </a:lnTo>
                  <a:lnTo>
                    <a:pt x="932207" y="1475534"/>
                  </a:lnTo>
                  <a:lnTo>
                    <a:pt x="908350" y="1427549"/>
                  </a:lnTo>
                  <a:lnTo>
                    <a:pt x="884125" y="1379931"/>
                  </a:lnTo>
                  <a:lnTo>
                    <a:pt x="859533" y="1332681"/>
                  </a:lnTo>
                  <a:lnTo>
                    <a:pt x="834574" y="1285799"/>
                  </a:lnTo>
                  <a:lnTo>
                    <a:pt x="818226" y="1248265"/>
                  </a:lnTo>
                  <a:lnTo>
                    <a:pt x="792530" y="1202119"/>
                  </a:lnTo>
                  <a:lnTo>
                    <a:pt x="766465" y="1156342"/>
                  </a:lnTo>
                  <a:lnTo>
                    <a:pt x="740031" y="1110934"/>
                  </a:lnTo>
                  <a:lnTo>
                    <a:pt x="713229" y="1065894"/>
                  </a:lnTo>
                  <a:lnTo>
                    <a:pt x="686056" y="1021225"/>
                  </a:lnTo>
                  <a:lnTo>
                    <a:pt x="667495" y="985905"/>
                  </a:lnTo>
                  <a:lnTo>
                    <a:pt x="639583" y="941974"/>
                  </a:lnTo>
                  <a:lnTo>
                    <a:pt x="611301" y="898414"/>
                  </a:lnTo>
                  <a:lnTo>
                    <a:pt x="582648" y="855225"/>
                  </a:lnTo>
                  <a:lnTo>
                    <a:pt x="553625" y="812406"/>
                  </a:lnTo>
                  <a:lnTo>
                    <a:pt x="524231" y="769958"/>
                  </a:lnTo>
                  <a:lnTo>
                    <a:pt x="494466" y="727881"/>
                  </a:lnTo>
                  <a:lnTo>
                    <a:pt x="464329" y="686176"/>
                  </a:lnTo>
                  <a:lnTo>
                    <a:pt x="433820" y="644843"/>
                  </a:lnTo>
                  <a:lnTo>
                    <a:pt x="402939" y="603882"/>
                  </a:lnTo>
                  <a:lnTo>
                    <a:pt x="371686" y="563293"/>
                  </a:lnTo>
                  <a:lnTo>
                    <a:pt x="340060" y="523077"/>
                  </a:lnTo>
                  <a:lnTo>
                    <a:pt x="308061" y="483234"/>
                  </a:lnTo>
                  <a:lnTo>
                    <a:pt x="275689" y="443764"/>
                  </a:lnTo>
                  <a:lnTo>
                    <a:pt x="242944" y="404667"/>
                  </a:lnTo>
                  <a:lnTo>
                    <a:pt x="209825" y="365944"/>
                  </a:lnTo>
                  <a:lnTo>
                    <a:pt x="176332" y="327595"/>
                  </a:lnTo>
                  <a:lnTo>
                    <a:pt x="142465" y="289620"/>
                  </a:lnTo>
                  <a:lnTo>
                    <a:pt x="108223" y="252019"/>
                  </a:lnTo>
                  <a:lnTo>
                    <a:pt x="73607" y="214794"/>
                  </a:lnTo>
                  <a:lnTo>
                    <a:pt x="38615" y="177943"/>
                  </a:lnTo>
                  <a:lnTo>
                    <a:pt x="3247" y="141470"/>
                  </a:lnTo>
                  <a:lnTo>
                    <a:pt x="1012" y="143705"/>
                  </a:lnTo>
                  <a:lnTo>
                    <a:pt x="10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80912"/>
              <a:ext cx="115600" cy="11560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80912"/>
              <a:ext cx="115601" cy="11560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80912"/>
              <a:ext cx="115601" cy="11560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80912"/>
              <a:ext cx="115600" cy="11560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80912"/>
              <a:ext cx="115601" cy="11560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361700"/>
              <a:ext cx="115600" cy="11560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361700"/>
              <a:ext cx="115601" cy="1156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361700"/>
              <a:ext cx="115601" cy="1156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361700"/>
              <a:ext cx="115600" cy="11560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361700"/>
              <a:ext cx="115601" cy="11560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642488"/>
              <a:ext cx="115600" cy="11560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642488"/>
              <a:ext cx="115601" cy="11560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642488"/>
              <a:ext cx="115601" cy="11560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642488"/>
              <a:ext cx="115600" cy="11560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642488"/>
              <a:ext cx="115601" cy="11560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923277"/>
              <a:ext cx="115600" cy="11560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923277"/>
              <a:ext cx="115601" cy="11560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923277"/>
              <a:ext cx="115601" cy="11560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923277"/>
              <a:ext cx="115600" cy="11560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923277"/>
              <a:ext cx="115601" cy="1156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1204065"/>
              <a:ext cx="115600" cy="11560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1204065"/>
              <a:ext cx="115601" cy="11560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1204065"/>
              <a:ext cx="115601" cy="11560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1204065"/>
              <a:ext cx="115600" cy="115600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1204065"/>
              <a:ext cx="115601" cy="115600"/>
            </a:xfrm>
            <a:prstGeom prst="rect">
              <a:avLst/>
            </a:prstGeom>
          </p:spPr>
        </p:pic>
      </p:grpSp>
      <p:pic>
        <p:nvPicPr>
          <p:cNvPr id="36" name="object 3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8964273"/>
            <a:ext cx="115600" cy="115600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8964273"/>
            <a:ext cx="115601" cy="115600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8964273"/>
            <a:ext cx="115601" cy="115600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8964273"/>
            <a:ext cx="115601" cy="115600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8964273"/>
            <a:ext cx="115600" cy="115600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9245062"/>
            <a:ext cx="115600" cy="115600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9245062"/>
            <a:ext cx="115601" cy="115600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9245062"/>
            <a:ext cx="115601" cy="115600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9245062"/>
            <a:ext cx="115601" cy="115600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9245062"/>
            <a:ext cx="115600" cy="115600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9525851"/>
            <a:ext cx="115600" cy="115600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9525851"/>
            <a:ext cx="115601" cy="115600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9525851"/>
            <a:ext cx="115601" cy="115600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9525851"/>
            <a:ext cx="115601" cy="115600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9525851"/>
            <a:ext cx="115600" cy="115600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9806639"/>
            <a:ext cx="115600" cy="115600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9806639"/>
            <a:ext cx="115601" cy="115600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9806639"/>
            <a:ext cx="115601" cy="11560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9806639"/>
            <a:ext cx="115601" cy="115600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9806639"/>
            <a:ext cx="115600" cy="115600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10087427"/>
            <a:ext cx="115601" cy="115600"/>
          </a:xfrm>
          <a:prstGeom prst="rect">
            <a:avLst/>
          </a:prstGeom>
        </p:spPr>
      </p:pic>
      <p:pic>
        <p:nvPicPr>
          <p:cNvPr id="57" name="object 5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10087427"/>
            <a:ext cx="115600" cy="115600"/>
          </a:xfrm>
          <a:prstGeom prst="rect">
            <a:avLst/>
          </a:prstGeom>
        </p:spPr>
      </p:pic>
      <p:pic>
        <p:nvPicPr>
          <p:cNvPr id="58" name="object 5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10087427"/>
            <a:ext cx="115601" cy="115600"/>
          </a:xfrm>
          <a:prstGeom prst="rect">
            <a:avLst/>
          </a:prstGeom>
        </p:spPr>
      </p:pic>
      <p:pic>
        <p:nvPicPr>
          <p:cNvPr id="59" name="object 5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10087427"/>
            <a:ext cx="115601" cy="115600"/>
          </a:xfrm>
          <a:prstGeom prst="rect">
            <a:avLst/>
          </a:prstGeom>
        </p:spPr>
      </p:pic>
      <p:pic>
        <p:nvPicPr>
          <p:cNvPr id="60" name="object 6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10087427"/>
            <a:ext cx="115600" cy="115600"/>
          </a:xfrm>
          <a:prstGeom prst="rect">
            <a:avLst/>
          </a:prstGeom>
        </p:spPr>
      </p:pic>
      <p:pic>
        <p:nvPicPr>
          <p:cNvPr id="61" name="object 6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53756" y="1986710"/>
            <a:ext cx="231197" cy="226913"/>
          </a:xfrm>
          <a:prstGeom prst="rect">
            <a:avLst/>
          </a:prstGeom>
        </p:spPr>
      </p:pic>
      <p:pic>
        <p:nvPicPr>
          <p:cNvPr id="62" name="object 6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14790" y="1986710"/>
            <a:ext cx="231198" cy="226913"/>
          </a:xfrm>
          <a:prstGeom prst="rect">
            <a:avLst/>
          </a:prstGeom>
        </p:spPr>
      </p:pic>
      <p:pic>
        <p:nvPicPr>
          <p:cNvPr id="63" name="object 6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495854" y="1986710"/>
            <a:ext cx="231197" cy="226913"/>
          </a:xfrm>
          <a:prstGeom prst="rect">
            <a:avLst/>
          </a:prstGeom>
        </p:spPr>
      </p:pic>
      <p:pic>
        <p:nvPicPr>
          <p:cNvPr id="64" name="object 6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934820" y="1986710"/>
            <a:ext cx="231197" cy="226913"/>
          </a:xfrm>
          <a:prstGeom prst="rect">
            <a:avLst/>
          </a:prstGeom>
        </p:spPr>
      </p:pic>
      <p:pic>
        <p:nvPicPr>
          <p:cNvPr id="65" name="object 6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695803" y="8070770"/>
            <a:ext cx="231197" cy="226913"/>
          </a:xfrm>
          <a:prstGeom prst="rect">
            <a:avLst/>
          </a:prstGeom>
        </p:spPr>
      </p:pic>
      <p:pic>
        <p:nvPicPr>
          <p:cNvPr id="66" name="object 6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6776867" y="8070770"/>
            <a:ext cx="231197" cy="226913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6256837" y="8070770"/>
            <a:ext cx="231198" cy="226913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337901" y="8070770"/>
            <a:ext cx="231197" cy="226913"/>
          </a:xfrm>
          <a:prstGeom prst="rect">
            <a:avLst/>
          </a:prstGeom>
        </p:spPr>
      </p:pic>
      <p:sp>
        <p:nvSpPr>
          <p:cNvPr id="69" name="object 69"/>
          <p:cNvSpPr/>
          <p:nvPr/>
        </p:nvSpPr>
        <p:spPr>
          <a:xfrm>
            <a:off x="1045204" y="8801162"/>
            <a:ext cx="2978785" cy="922655"/>
          </a:xfrm>
          <a:custGeom>
            <a:avLst/>
            <a:gdLst/>
            <a:ahLst/>
            <a:cxnLst/>
            <a:rect l="l" t="t" r="r" b="b"/>
            <a:pathLst>
              <a:path w="2978785" h="922654">
                <a:moveTo>
                  <a:pt x="80490" y="922136"/>
                </a:moveTo>
                <a:lnTo>
                  <a:pt x="37514" y="909722"/>
                </a:lnTo>
                <a:lnTo>
                  <a:pt x="6695" y="873868"/>
                </a:lnTo>
                <a:lnTo>
                  <a:pt x="0" y="843728"/>
                </a:lnTo>
                <a:lnTo>
                  <a:pt x="5095" y="813276"/>
                </a:lnTo>
                <a:lnTo>
                  <a:pt x="22076" y="786174"/>
                </a:lnTo>
                <a:lnTo>
                  <a:pt x="330447" y="461056"/>
                </a:lnTo>
                <a:lnTo>
                  <a:pt x="22075" y="135932"/>
                </a:lnTo>
                <a:lnTo>
                  <a:pt x="5094" y="108833"/>
                </a:lnTo>
                <a:lnTo>
                  <a:pt x="0" y="78383"/>
                </a:lnTo>
                <a:lnTo>
                  <a:pt x="6695" y="48245"/>
                </a:lnTo>
                <a:lnTo>
                  <a:pt x="25083" y="22081"/>
                </a:lnTo>
                <a:lnTo>
                  <a:pt x="52185" y="5100"/>
                </a:lnTo>
                <a:lnTo>
                  <a:pt x="82636" y="7"/>
                </a:lnTo>
                <a:lnTo>
                  <a:pt x="112773" y="6703"/>
                </a:lnTo>
                <a:lnTo>
                  <a:pt x="138934" y="25089"/>
                </a:lnTo>
                <a:lnTo>
                  <a:pt x="499877" y="405633"/>
                </a:lnTo>
                <a:lnTo>
                  <a:pt x="516455" y="431691"/>
                </a:lnTo>
                <a:lnTo>
                  <a:pt x="521981" y="461056"/>
                </a:lnTo>
                <a:lnTo>
                  <a:pt x="516455" y="490421"/>
                </a:lnTo>
                <a:lnTo>
                  <a:pt x="138935" y="897028"/>
                </a:lnTo>
                <a:lnTo>
                  <a:pt x="96392" y="920560"/>
                </a:lnTo>
                <a:lnTo>
                  <a:pt x="80490" y="922136"/>
                </a:lnTo>
                <a:close/>
              </a:path>
              <a:path w="2978785" h="922654">
                <a:moveTo>
                  <a:pt x="694642" y="922135"/>
                </a:moveTo>
                <a:lnTo>
                  <a:pt x="651666" y="909722"/>
                </a:lnTo>
                <a:lnTo>
                  <a:pt x="620847" y="873868"/>
                </a:lnTo>
                <a:lnTo>
                  <a:pt x="614152" y="843728"/>
                </a:lnTo>
                <a:lnTo>
                  <a:pt x="619246" y="813275"/>
                </a:lnTo>
                <a:lnTo>
                  <a:pt x="636227" y="786174"/>
                </a:lnTo>
                <a:lnTo>
                  <a:pt x="944605" y="461056"/>
                </a:lnTo>
                <a:lnTo>
                  <a:pt x="636228" y="135932"/>
                </a:lnTo>
                <a:lnTo>
                  <a:pt x="619247" y="108834"/>
                </a:lnTo>
                <a:lnTo>
                  <a:pt x="614152" y="78384"/>
                </a:lnTo>
                <a:lnTo>
                  <a:pt x="620848" y="48245"/>
                </a:lnTo>
                <a:lnTo>
                  <a:pt x="639236" y="22081"/>
                </a:lnTo>
                <a:lnTo>
                  <a:pt x="666339" y="5100"/>
                </a:lnTo>
                <a:lnTo>
                  <a:pt x="696790" y="7"/>
                </a:lnTo>
                <a:lnTo>
                  <a:pt x="726926" y="6702"/>
                </a:lnTo>
                <a:lnTo>
                  <a:pt x="753087" y="25089"/>
                </a:lnTo>
                <a:lnTo>
                  <a:pt x="1114035" y="405634"/>
                </a:lnTo>
                <a:lnTo>
                  <a:pt x="1130613" y="431692"/>
                </a:lnTo>
                <a:lnTo>
                  <a:pt x="1136139" y="461057"/>
                </a:lnTo>
                <a:lnTo>
                  <a:pt x="1130613" y="490422"/>
                </a:lnTo>
                <a:lnTo>
                  <a:pt x="753087" y="897028"/>
                </a:lnTo>
                <a:lnTo>
                  <a:pt x="710543" y="920560"/>
                </a:lnTo>
                <a:lnTo>
                  <a:pt x="694642" y="922135"/>
                </a:lnTo>
                <a:close/>
              </a:path>
              <a:path w="2978785" h="922654">
                <a:moveTo>
                  <a:pt x="1308800" y="922136"/>
                </a:moveTo>
                <a:lnTo>
                  <a:pt x="1265824" y="909722"/>
                </a:lnTo>
                <a:lnTo>
                  <a:pt x="1235005" y="873869"/>
                </a:lnTo>
                <a:lnTo>
                  <a:pt x="1228310" y="843728"/>
                </a:lnTo>
                <a:lnTo>
                  <a:pt x="1233404" y="813276"/>
                </a:lnTo>
                <a:lnTo>
                  <a:pt x="1250385" y="786174"/>
                </a:lnTo>
                <a:lnTo>
                  <a:pt x="1558761" y="461056"/>
                </a:lnTo>
                <a:lnTo>
                  <a:pt x="1250385" y="135932"/>
                </a:lnTo>
                <a:lnTo>
                  <a:pt x="1233404" y="108834"/>
                </a:lnTo>
                <a:lnTo>
                  <a:pt x="1228310" y="78384"/>
                </a:lnTo>
                <a:lnTo>
                  <a:pt x="1235005" y="48245"/>
                </a:lnTo>
                <a:lnTo>
                  <a:pt x="1253393" y="22081"/>
                </a:lnTo>
                <a:lnTo>
                  <a:pt x="1280494" y="5100"/>
                </a:lnTo>
                <a:lnTo>
                  <a:pt x="1310944" y="7"/>
                </a:lnTo>
                <a:lnTo>
                  <a:pt x="1341081" y="6702"/>
                </a:lnTo>
                <a:lnTo>
                  <a:pt x="1367245" y="25089"/>
                </a:lnTo>
                <a:lnTo>
                  <a:pt x="1728197" y="405634"/>
                </a:lnTo>
                <a:lnTo>
                  <a:pt x="1744770" y="431692"/>
                </a:lnTo>
                <a:lnTo>
                  <a:pt x="1750294" y="461057"/>
                </a:lnTo>
                <a:lnTo>
                  <a:pt x="1744770" y="490422"/>
                </a:lnTo>
                <a:lnTo>
                  <a:pt x="1367245" y="897028"/>
                </a:lnTo>
                <a:lnTo>
                  <a:pt x="1324701" y="920560"/>
                </a:lnTo>
                <a:lnTo>
                  <a:pt x="1308800" y="922136"/>
                </a:lnTo>
                <a:close/>
              </a:path>
              <a:path w="2978785" h="922654">
                <a:moveTo>
                  <a:pt x="1922966" y="922136"/>
                </a:moveTo>
                <a:lnTo>
                  <a:pt x="1879983" y="909722"/>
                </a:lnTo>
                <a:lnTo>
                  <a:pt x="1849164" y="873869"/>
                </a:lnTo>
                <a:lnTo>
                  <a:pt x="1842470" y="843728"/>
                </a:lnTo>
                <a:lnTo>
                  <a:pt x="1847563" y="813276"/>
                </a:lnTo>
                <a:lnTo>
                  <a:pt x="1864542" y="786174"/>
                </a:lnTo>
                <a:lnTo>
                  <a:pt x="2172918" y="461056"/>
                </a:lnTo>
                <a:lnTo>
                  <a:pt x="1864542" y="135932"/>
                </a:lnTo>
                <a:lnTo>
                  <a:pt x="1847563" y="108834"/>
                </a:lnTo>
                <a:lnTo>
                  <a:pt x="1842470" y="78384"/>
                </a:lnTo>
                <a:lnTo>
                  <a:pt x="1849164" y="48245"/>
                </a:lnTo>
                <a:lnTo>
                  <a:pt x="1867550" y="22081"/>
                </a:lnTo>
                <a:lnTo>
                  <a:pt x="1894656" y="5100"/>
                </a:lnTo>
                <a:lnTo>
                  <a:pt x="1925107" y="7"/>
                </a:lnTo>
                <a:lnTo>
                  <a:pt x="1955246" y="6702"/>
                </a:lnTo>
                <a:lnTo>
                  <a:pt x="1981412" y="25089"/>
                </a:lnTo>
                <a:lnTo>
                  <a:pt x="2342354" y="405634"/>
                </a:lnTo>
                <a:lnTo>
                  <a:pt x="2358927" y="431692"/>
                </a:lnTo>
                <a:lnTo>
                  <a:pt x="2364451" y="461057"/>
                </a:lnTo>
                <a:lnTo>
                  <a:pt x="2358927" y="490422"/>
                </a:lnTo>
                <a:lnTo>
                  <a:pt x="1981412" y="897028"/>
                </a:lnTo>
                <a:lnTo>
                  <a:pt x="1938867" y="920560"/>
                </a:lnTo>
                <a:lnTo>
                  <a:pt x="1922966" y="922136"/>
                </a:lnTo>
                <a:close/>
              </a:path>
              <a:path w="2978785" h="922654">
                <a:moveTo>
                  <a:pt x="2537115" y="922136"/>
                </a:moveTo>
                <a:lnTo>
                  <a:pt x="2494131" y="909722"/>
                </a:lnTo>
                <a:lnTo>
                  <a:pt x="2463313" y="873869"/>
                </a:lnTo>
                <a:lnTo>
                  <a:pt x="2456619" y="843728"/>
                </a:lnTo>
                <a:lnTo>
                  <a:pt x="2461712" y="813276"/>
                </a:lnTo>
                <a:lnTo>
                  <a:pt x="2478690" y="786174"/>
                </a:lnTo>
                <a:lnTo>
                  <a:pt x="2787077" y="461056"/>
                </a:lnTo>
                <a:lnTo>
                  <a:pt x="2478690" y="135932"/>
                </a:lnTo>
                <a:lnTo>
                  <a:pt x="2461712" y="108834"/>
                </a:lnTo>
                <a:lnTo>
                  <a:pt x="2456618" y="78384"/>
                </a:lnTo>
                <a:lnTo>
                  <a:pt x="2463312" y="48245"/>
                </a:lnTo>
                <a:lnTo>
                  <a:pt x="2481698" y="22081"/>
                </a:lnTo>
                <a:lnTo>
                  <a:pt x="2508798" y="5098"/>
                </a:lnTo>
                <a:lnTo>
                  <a:pt x="2539248" y="0"/>
                </a:lnTo>
                <a:lnTo>
                  <a:pt x="2569388" y="6694"/>
                </a:lnTo>
                <a:lnTo>
                  <a:pt x="2595559" y="25089"/>
                </a:lnTo>
                <a:lnTo>
                  <a:pt x="2956511" y="405634"/>
                </a:lnTo>
                <a:lnTo>
                  <a:pt x="2973084" y="431692"/>
                </a:lnTo>
                <a:lnTo>
                  <a:pt x="2978609" y="461057"/>
                </a:lnTo>
                <a:lnTo>
                  <a:pt x="2973084" y="490422"/>
                </a:lnTo>
                <a:lnTo>
                  <a:pt x="2595559" y="897028"/>
                </a:lnTo>
                <a:lnTo>
                  <a:pt x="2553015" y="920560"/>
                </a:lnTo>
                <a:lnTo>
                  <a:pt x="2537115" y="922136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872079" y="595685"/>
            <a:ext cx="2978785" cy="922655"/>
          </a:xfrm>
          <a:custGeom>
            <a:avLst/>
            <a:gdLst/>
            <a:ahLst/>
            <a:cxnLst/>
            <a:rect l="l" t="t" r="r" b="b"/>
            <a:pathLst>
              <a:path w="2978784" h="922655">
                <a:moveTo>
                  <a:pt x="2898118" y="922136"/>
                </a:moveTo>
                <a:lnTo>
                  <a:pt x="2941094" y="909722"/>
                </a:lnTo>
                <a:lnTo>
                  <a:pt x="2971913" y="873868"/>
                </a:lnTo>
                <a:lnTo>
                  <a:pt x="2978608" y="843728"/>
                </a:lnTo>
                <a:lnTo>
                  <a:pt x="2973514" y="813276"/>
                </a:lnTo>
                <a:lnTo>
                  <a:pt x="2956533" y="786174"/>
                </a:lnTo>
                <a:lnTo>
                  <a:pt x="2648162" y="461056"/>
                </a:lnTo>
                <a:lnTo>
                  <a:pt x="2956533" y="135932"/>
                </a:lnTo>
                <a:lnTo>
                  <a:pt x="2973514" y="108833"/>
                </a:lnTo>
                <a:lnTo>
                  <a:pt x="2978609" y="78383"/>
                </a:lnTo>
                <a:lnTo>
                  <a:pt x="2971913" y="48245"/>
                </a:lnTo>
                <a:lnTo>
                  <a:pt x="2953525" y="22081"/>
                </a:lnTo>
                <a:lnTo>
                  <a:pt x="2926424" y="5100"/>
                </a:lnTo>
                <a:lnTo>
                  <a:pt x="2895973" y="7"/>
                </a:lnTo>
                <a:lnTo>
                  <a:pt x="2865835" y="6703"/>
                </a:lnTo>
                <a:lnTo>
                  <a:pt x="2839674" y="25089"/>
                </a:lnTo>
                <a:lnTo>
                  <a:pt x="2478732" y="405633"/>
                </a:lnTo>
                <a:lnTo>
                  <a:pt x="2462153" y="431691"/>
                </a:lnTo>
                <a:lnTo>
                  <a:pt x="2456627" y="461056"/>
                </a:lnTo>
                <a:lnTo>
                  <a:pt x="2462153" y="490421"/>
                </a:lnTo>
                <a:lnTo>
                  <a:pt x="2839673" y="897028"/>
                </a:lnTo>
                <a:lnTo>
                  <a:pt x="2882216" y="920560"/>
                </a:lnTo>
                <a:lnTo>
                  <a:pt x="2898118" y="922136"/>
                </a:lnTo>
                <a:close/>
              </a:path>
              <a:path w="2978784" h="922655">
                <a:moveTo>
                  <a:pt x="2283966" y="922135"/>
                </a:moveTo>
                <a:lnTo>
                  <a:pt x="2326942" y="909722"/>
                </a:lnTo>
                <a:lnTo>
                  <a:pt x="2357761" y="873868"/>
                </a:lnTo>
                <a:lnTo>
                  <a:pt x="2364456" y="843728"/>
                </a:lnTo>
                <a:lnTo>
                  <a:pt x="2359362" y="813275"/>
                </a:lnTo>
                <a:lnTo>
                  <a:pt x="2342381" y="786174"/>
                </a:lnTo>
                <a:lnTo>
                  <a:pt x="2034004" y="461056"/>
                </a:lnTo>
                <a:lnTo>
                  <a:pt x="2342380" y="135932"/>
                </a:lnTo>
                <a:lnTo>
                  <a:pt x="2359361" y="108834"/>
                </a:lnTo>
                <a:lnTo>
                  <a:pt x="2364456" y="78384"/>
                </a:lnTo>
                <a:lnTo>
                  <a:pt x="2357761" y="48245"/>
                </a:lnTo>
                <a:lnTo>
                  <a:pt x="2339372" y="22081"/>
                </a:lnTo>
                <a:lnTo>
                  <a:pt x="2312269" y="5100"/>
                </a:lnTo>
                <a:lnTo>
                  <a:pt x="2281818" y="7"/>
                </a:lnTo>
                <a:lnTo>
                  <a:pt x="2251682" y="6702"/>
                </a:lnTo>
                <a:lnTo>
                  <a:pt x="2225521" y="25089"/>
                </a:lnTo>
                <a:lnTo>
                  <a:pt x="1864574" y="405634"/>
                </a:lnTo>
                <a:lnTo>
                  <a:pt x="1847995" y="431692"/>
                </a:lnTo>
                <a:lnTo>
                  <a:pt x="1842469" y="461057"/>
                </a:lnTo>
                <a:lnTo>
                  <a:pt x="1847995" y="490422"/>
                </a:lnTo>
                <a:lnTo>
                  <a:pt x="2225521" y="897028"/>
                </a:lnTo>
                <a:lnTo>
                  <a:pt x="2268065" y="920560"/>
                </a:lnTo>
                <a:lnTo>
                  <a:pt x="2283966" y="922135"/>
                </a:lnTo>
                <a:close/>
              </a:path>
              <a:path w="2978784" h="922655">
                <a:moveTo>
                  <a:pt x="1669808" y="922136"/>
                </a:moveTo>
                <a:lnTo>
                  <a:pt x="1712784" y="909722"/>
                </a:lnTo>
                <a:lnTo>
                  <a:pt x="1743603" y="873869"/>
                </a:lnTo>
                <a:lnTo>
                  <a:pt x="1750298" y="843728"/>
                </a:lnTo>
                <a:lnTo>
                  <a:pt x="1745204" y="813276"/>
                </a:lnTo>
                <a:lnTo>
                  <a:pt x="1728223" y="786174"/>
                </a:lnTo>
                <a:lnTo>
                  <a:pt x="1419847" y="461056"/>
                </a:lnTo>
                <a:lnTo>
                  <a:pt x="1728223" y="135932"/>
                </a:lnTo>
                <a:lnTo>
                  <a:pt x="1745204" y="108834"/>
                </a:lnTo>
                <a:lnTo>
                  <a:pt x="1750299" y="78384"/>
                </a:lnTo>
                <a:lnTo>
                  <a:pt x="1743603" y="48245"/>
                </a:lnTo>
                <a:lnTo>
                  <a:pt x="1725215" y="22081"/>
                </a:lnTo>
                <a:lnTo>
                  <a:pt x="1698114" y="5100"/>
                </a:lnTo>
                <a:lnTo>
                  <a:pt x="1667665" y="7"/>
                </a:lnTo>
                <a:lnTo>
                  <a:pt x="1637527" y="6702"/>
                </a:lnTo>
                <a:lnTo>
                  <a:pt x="1611364" y="25089"/>
                </a:lnTo>
                <a:lnTo>
                  <a:pt x="1250411" y="405634"/>
                </a:lnTo>
                <a:lnTo>
                  <a:pt x="1233838" y="431692"/>
                </a:lnTo>
                <a:lnTo>
                  <a:pt x="1228314" y="461057"/>
                </a:lnTo>
                <a:lnTo>
                  <a:pt x="1233838" y="490422"/>
                </a:lnTo>
                <a:lnTo>
                  <a:pt x="1611364" y="897028"/>
                </a:lnTo>
                <a:lnTo>
                  <a:pt x="1653907" y="920560"/>
                </a:lnTo>
                <a:lnTo>
                  <a:pt x="1669808" y="922136"/>
                </a:lnTo>
                <a:close/>
              </a:path>
              <a:path w="2978784" h="922655">
                <a:moveTo>
                  <a:pt x="1055642" y="922136"/>
                </a:moveTo>
                <a:lnTo>
                  <a:pt x="1098626" y="909722"/>
                </a:lnTo>
                <a:lnTo>
                  <a:pt x="1129444" y="873869"/>
                </a:lnTo>
                <a:lnTo>
                  <a:pt x="1136138" y="843728"/>
                </a:lnTo>
                <a:lnTo>
                  <a:pt x="1131045" y="813276"/>
                </a:lnTo>
                <a:lnTo>
                  <a:pt x="1114067" y="786174"/>
                </a:lnTo>
                <a:lnTo>
                  <a:pt x="805690" y="461056"/>
                </a:lnTo>
                <a:lnTo>
                  <a:pt x="1114067" y="135932"/>
                </a:lnTo>
                <a:lnTo>
                  <a:pt x="1131045" y="108834"/>
                </a:lnTo>
                <a:lnTo>
                  <a:pt x="1136139" y="78384"/>
                </a:lnTo>
                <a:lnTo>
                  <a:pt x="1129444" y="48245"/>
                </a:lnTo>
                <a:lnTo>
                  <a:pt x="1111059" y="22081"/>
                </a:lnTo>
                <a:lnTo>
                  <a:pt x="1083952" y="5100"/>
                </a:lnTo>
                <a:lnTo>
                  <a:pt x="1053501" y="7"/>
                </a:lnTo>
                <a:lnTo>
                  <a:pt x="1023363" y="6702"/>
                </a:lnTo>
                <a:lnTo>
                  <a:pt x="997197" y="25089"/>
                </a:lnTo>
                <a:lnTo>
                  <a:pt x="636254" y="405634"/>
                </a:lnTo>
                <a:lnTo>
                  <a:pt x="619681" y="431692"/>
                </a:lnTo>
                <a:lnTo>
                  <a:pt x="614157" y="461057"/>
                </a:lnTo>
                <a:lnTo>
                  <a:pt x="619681" y="490422"/>
                </a:lnTo>
                <a:lnTo>
                  <a:pt x="997197" y="897028"/>
                </a:lnTo>
                <a:lnTo>
                  <a:pt x="1039741" y="920560"/>
                </a:lnTo>
                <a:lnTo>
                  <a:pt x="1055642" y="922136"/>
                </a:lnTo>
                <a:close/>
              </a:path>
              <a:path w="2978784" h="922655">
                <a:moveTo>
                  <a:pt x="441493" y="922136"/>
                </a:moveTo>
                <a:lnTo>
                  <a:pt x="484477" y="909722"/>
                </a:lnTo>
                <a:lnTo>
                  <a:pt x="515295" y="873869"/>
                </a:lnTo>
                <a:lnTo>
                  <a:pt x="521990" y="843728"/>
                </a:lnTo>
                <a:lnTo>
                  <a:pt x="516896" y="813276"/>
                </a:lnTo>
                <a:lnTo>
                  <a:pt x="499918" y="786174"/>
                </a:lnTo>
                <a:lnTo>
                  <a:pt x="191532" y="461056"/>
                </a:lnTo>
                <a:lnTo>
                  <a:pt x="499918" y="135932"/>
                </a:lnTo>
                <a:lnTo>
                  <a:pt x="516897" y="108834"/>
                </a:lnTo>
                <a:lnTo>
                  <a:pt x="521990" y="78384"/>
                </a:lnTo>
                <a:lnTo>
                  <a:pt x="515296" y="48245"/>
                </a:lnTo>
                <a:lnTo>
                  <a:pt x="496910" y="22081"/>
                </a:lnTo>
                <a:lnTo>
                  <a:pt x="469810" y="5098"/>
                </a:lnTo>
                <a:lnTo>
                  <a:pt x="439361" y="0"/>
                </a:lnTo>
                <a:lnTo>
                  <a:pt x="409221" y="6694"/>
                </a:lnTo>
                <a:lnTo>
                  <a:pt x="383049" y="25089"/>
                </a:lnTo>
                <a:lnTo>
                  <a:pt x="22097" y="405634"/>
                </a:lnTo>
                <a:lnTo>
                  <a:pt x="5524" y="431692"/>
                </a:lnTo>
                <a:lnTo>
                  <a:pt x="0" y="461057"/>
                </a:lnTo>
                <a:lnTo>
                  <a:pt x="5524" y="490422"/>
                </a:lnTo>
                <a:lnTo>
                  <a:pt x="383049" y="897028"/>
                </a:lnTo>
                <a:lnTo>
                  <a:pt x="425593" y="920560"/>
                </a:lnTo>
                <a:lnTo>
                  <a:pt x="441493" y="922136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>
            <a:spLocks noGrp="1"/>
          </p:cNvSpPr>
          <p:nvPr>
            <p:ph type="body" idx="1"/>
          </p:nvPr>
        </p:nvSpPr>
        <p:spPr>
          <a:xfrm>
            <a:off x="6474839" y="331134"/>
            <a:ext cx="10134196" cy="2374413"/>
          </a:xfrm>
          <a:prstGeom prst="rect">
            <a:avLst/>
          </a:prstGeom>
        </p:spPr>
        <p:txBody>
          <a:bodyPr vert="horz" wrap="square" lIns="0" tIns="156890" rIns="0" bIns="0" rtlCol="0">
            <a:spAutoFit/>
          </a:bodyPr>
          <a:lstStyle/>
          <a:p>
            <a:r>
              <a:rPr lang="ru-RU" sz="2400" b="1" dirty="0">
                <a:latin typeface="Trebuchet MS" panose="020B0603020202020204" pitchFamily="34" charset="0"/>
              </a:rPr>
              <a:t>Казахский национальный университет им. аль-</a:t>
            </a:r>
            <a:r>
              <a:rPr lang="ru-RU" sz="2400" b="1" dirty="0" err="1">
                <a:latin typeface="Trebuchet MS" panose="020B0603020202020204" pitchFamily="34" charset="0"/>
              </a:rPr>
              <a:t>Фараби</a:t>
            </a:r>
            <a:r>
              <a:rPr lang="en-US" sz="2400" b="1" dirty="0">
                <a:latin typeface="Trebuchet MS" panose="020B0603020202020204" pitchFamily="34" charset="0"/>
              </a:rPr>
              <a:t> </a:t>
            </a:r>
            <a:endParaRPr lang="ru-RU" sz="2400" dirty="0">
              <a:latin typeface="Trebuchet MS" panose="020B0603020202020204" pitchFamily="34" charset="0"/>
            </a:endParaRPr>
          </a:p>
          <a:p>
            <a:r>
              <a:rPr lang="en-US" sz="2400" b="1" dirty="0">
                <a:latin typeface="Trebuchet MS" panose="020B0603020202020204" pitchFamily="34" charset="0"/>
              </a:rPr>
              <a:t> </a:t>
            </a:r>
            <a:endParaRPr lang="ru-RU" sz="2400" dirty="0">
              <a:latin typeface="Trebuchet MS" panose="020B0603020202020204" pitchFamily="34" charset="0"/>
            </a:endParaRPr>
          </a:p>
          <a:p>
            <a:r>
              <a:rPr lang="ru-RU" sz="2400" b="1" dirty="0">
                <a:latin typeface="Trebuchet MS" panose="020B0603020202020204" pitchFamily="34" charset="0"/>
              </a:rPr>
              <a:t>Факультет философии и политологии</a:t>
            </a:r>
            <a:endParaRPr lang="ru-RU" sz="2400" dirty="0">
              <a:latin typeface="Trebuchet MS" panose="020B0603020202020204" pitchFamily="34" charset="0"/>
            </a:endParaRPr>
          </a:p>
          <a:p>
            <a:r>
              <a:rPr lang="kk-KZ" sz="2400" b="1" dirty="0">
                <a:latin typeface="Trebuchet MS" panose="020B0603020202020204" pitchFamily="34" charset="0"/>
              </a:rPr>
              <a:t>Кафедра педагогика </a:t>
            </a:r>
            <a:r>
              <a:rPr lang="ru-RU" sz="2400" b="1" dirty="0">
                <a:latin typeface="Trebuchet MS" panose="020B0603020202020204" pitchFamily="34" charset="0"/>
              </a:rPr>
              <a:t>и образовательного менеджмента </a:t>
            </a:r>
            <a:endParaRPr lang="ru-RU" sz="2400" dirty="0">
              <a:latin typeface="Trebuchet MS" panose="020B0603020202020204" pitchFamily="34" charset="0"/>
            </a:endParaRPr>
          </a:p>
          <a:p>
            <a:r>
              <a:rPr lang="kk-KZ" sz="2400" dirty="0">
                <a:latin typeface="Trebuchet MS" panose="020B0603020202020204" pitchFamily="34" charset="0"/>
              </a:rPr>
              <a:t>ОП</a:t>
            </a:r>
            <a:r>
              <a:rPr lang="ru-RU" sz="2400" dirty="0">
                <a:latin typeface="Trebuchet MS" panose="020B0603020202020204" pitchFamily="34" charset="0"/>
              </a:rPr>
              <a:t>: 8D01101 – Педагогика и психология</a:t>
            </a:r>
          </a:p>
          <a:p>
            <a:r>
              <a:rPr lang="ru-RU" sz="2400" b="1" dirty="0">
                <a:latin typeface="Trebuchet MS" panose="020B0603020202020204" pitchFamily="34" charset="0"/>
              </a:rPr>
              <a:t> </a:t>
            </a:r>
            <a:endParaRPr lang="ru-RU" sz="2400" dirty="0">
              <a:latin typeface="Trebuchet MS" panose="020B0603020202020204" pitchFamily="34" charset="0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713223" y="6227208"/>
            <a:ext cx="11068585" cy="26109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kk-KZ" sz="2800" b="1" dirty="0">
              <a:latin typeface="Trebuchet MS" panose="020B0603020202020204" pitchFamily="34" charset="0"/>
            </a:endParaRPr>
          </a:p>
          <a:p>
            <a:r>
              <a:rPr lang="kk-KZ" sz="2800" b="1" dirty="0">
                <a:latin typeface="Trebuchet MS" panose="020B0603020202020204" pitchFamily="34" charset="0"/>
              </a:rPr>
              <a:t>Научный руководитель</a:t>
            </a:r>
            <a:r>
              <a:rPr lang="en-US" sz="2800" b="1" dirty="0">
                <a:latin typeface="Trebuchet MS" panose="020B0603020202020204" pitchFamily="34" charset="0"/>
              </a:rPr>
              <a:t>: </a:t>
            </a:r>
            <a:r>
              <a:rPr lang="kk-KZ" sz="2800" dirty="0">
                <a:latin typeface="Trebuchet MS" panose="020B0603020202020204" pitchFamily="34" charset="0"/>
              </a:rPr>
              <a:t>Магауова А.С., д.п.н., профессор  </a:t>
            </a:r>
          </a:p>
          <a:p>
            <a:endParaRPr lang="en-US" sz="2800" b="1" dirty="0">
              <a:latin typeface="Trebuchet MS" panose="020B0603020202020204" pitchFamily="34" charset="0"/>
            </a:endParaRPr>
          </a:p>
          <a:p>
            <a:r>
              <a:rPr lang="kk-KZ" sz="2800" b="1" dirty="0">
                <a:latin typeface="Trebuchet MS" panose="020B0603020202020204" pitchFamily="34" charset="0"/>
              </a:rPr>
              <a:t>Докторант 1 курса</a:t>
            </a:r>
            <a:r>
              <a:rPr lang="en-US" sz="2800" b="1" dirty="0">
                <a:latin typeface="Trebuchet MS" panose="020B0603020202020204" pitchFamily="34" charset="0"/>
              </a:rPr>
              <a:t>: </a:t>
            </a:r>
            <a:r>
              <a:rPr lang="kk-KZ" sz="2800" dirty="0">
                <a:latin typeface="Trebuchet MS" panose="020B0603020202020204" pitchFamily="34" charset="0"/>
              </a:rPr>
              <a:t>Жанузакова П.М.</a:t>
            </a:r>
            <a:endParaRPr lang="en-US" sz="2800" dirty="0">
              <a:latin typeface="Trebuchet MS" panose="020B0603020202020204" pitchFamily="34" charset="0"/>
            </a:endParaRPr>
          </a:p>
          <a:p>
            <a:endParaRPr lang="ru-RU" sz="2800" dirty="0">
              <a:latin typeface="Trebuchet MS" panose="020B0603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2800" dirty="0">
              <a:latin typeface="Trebuchet MS" panose="020B0603020202020204" pitchFamily="34" charset="0"/>
              <a:cs typeface="Lucida Sans Unicode"/>
            </a:endParaRPr>
          </a:p>
        </p:txBody>
      </p:sp>
      <p:sp>
        <p:nvSpPr>
          <p:cNvPr id="73" name="object 71"/>
          <p:cNvSpPr txBox="1">
            <a:spLocks/>
          </p:cNvSpPr>
          <p:nvPr/>
        </p:nvSpPr>
        <p:spPr>
          <a:xfrm>
            <a:off x="3383976" y="4154368"/>
            <a:ext cx="10484423" cy="2028718"/>
          </a:xfrm>
          <a:prstGeom prst="rect">
            <a:avLst/>
          </a:prstGeom>
        </p:spPr>
        <p:txBody>
          <a:bodyPr vert="horz" wrap="square" lIns="0" tIns="156890" rIns="0" bIns="0" rtlCol="0">
            <a:spAutoFit/>
          </a:bodyPr>
          <a:lstStyle>
            <a:lvl1pPr marL="0">
              <a:defRPr sz="2300" b="0" i="0">
                <a:solidFill>
                  <a:schemeClr val="tx1"/>
                </a:solidFill>
                <a:latin typeface="Lucida Sans Unicode"/>
                <a:ea typeface="+mn-ea"/>
                <a:cs typeface="Lucida Sans Unicode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4000" dirty="0" err="1">
                <a:latin typeface="Trebuchet MS" panose="020B0603020202020204" pitchFamily="34" charset="0"/>
              </a:rPr>
              <a:t>Компетентностный</a:t>
            </a:r>
            <a:r>
              <a:rPr lang="ru-RU" sz="4000" dirty="0">
                <a:latin typeface="Trebuchet MS" panose="020B0603020202020204" pitchFamily="34" charset="0"/>
              </a:rPr>
              <a:t> профиль педагога в инклюзивном образовании: современные требования и пути их формирования</a:t>
            </a:r>
          </a:p>
        </p:txBody>
      </p:sp>
      <p:pic>
        <p:nvPicPr>
          <p:cNvPr id="76" name="Рисунок 75" descr="Picture background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807" y="483215"/>
            <a:ext cx="1736090" cy="19431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object 30"/>
          <p:cNvSpPr txBox="1"/>
          <p:nvPr/>
        </p:nvSpPr>
        <p:spPr>
          <a:xfrm>
            <a:off x="8832704" y="9439639"/>
            <a:ext cx="391667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3000" spc="55" dirty="0">
                <a:latin typeface="Trebuchet MS" panose="020B0603020202020204" pitchFamily="34" charset="0"/>
                <a:cs typeface="Calibri"/>
              </a:rPr>
              <a:t>Алматы, </a:t>
            </a:r>
            <a:r>
              <a:rPr sz="3000" spc="55" dirty="0">
                <a:latin typeface="Trebuchet MS" panose="020B0603020202020204" pitchFamily="34" charset="0"/>
                <a:cs typeface="Calibri"/>
              </a:rPr>
              <a:t>202</a:t>
            </a:r>
            <a:r>
              <a:rPr lang="en-US" sz="3000" spc="55" dirty="0">
                <a:latin typeface="Trebuchet MS" panose="020B0603020202020204" pitchFamily="34" charset="0"/>
                <a:cs typeface="Calibri"/>
              </a:rPr>
              <a:t>5</a:t>
            </a:r>
            <a:endParaRPr sz="3000" dirty="0">
              <a:latin typeface="Trebuchet MS" panose="020B060302020202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417432" y="7418952"/>
            <a:ext cx="2870835" cy="2868295"/>
          </a:xfrm>
          <a:custGeom>
            <a:avLst/>
            <a:gdLst/>
            <a:ahLst/>
            <a:cxnLst/>
            <a:rect l="l" t="t" r="r" b="b"/>
            <a:pathLst>
              <a:path w="2870834" h="2868295">
                <a:moveTo>
                  <a:pt x="61713" y="2868046"/>
                </a:moveTo>
                <a:lnTo>
                  <a:pt x="0" y="2868046"/>
                </a:lnTo>
                <a:lnTo>
                  <a:pt x="1853" y="2835849"/>
                </a:lnTo>
                <a:lnTo>
                  <a:pt x="5618" y="2785104"/>
                </a:lnTo>
                <a:lnTo>
                  <a:pt x="10217" y="2734510"/>
                </a:lnTo>
                <a:lnTo>
                  <a:pt x="15649" y="2684073"/>
                </a:lnTo>
                <a:lnTo>
                  <a:pt x="21913" y="2633797"/>
                </a:lnTo>
                <a:lnTo>
                  <a:pt x="29008" y="2583686"/>
                </a:lnTo>
                <a:lnTo>
                  <a:pt x="36932" y="2533747"/>
                </a:lnTo>
                <a:lnTo>
                  <a:pt x="45686" y="2483983"/>
                </a:lnTo>
                <a:lnTo>
                  <a:pt x="55268" y="2434399"/>
                </a:lnTo>
                <a:lnTo>
                  <a:pt x="65677" y="2385001"/>
                </a:lnTo>
                <a:lnTo>
                  <a:pt x="76912" y="2335793"/>
                </a:lnTo>
                <a:lnTo>
                  <a:pt x="88971" y="2286780"/>
                </a:lnTo>
                <a:lnTo>
                  <a:pt x="101855" y="2237967"/>
                </a:lnTo>
                <a:lnTo>
                  <a:pt x="115562" y="2189358"/>
                </a:lnTo>
                <a:lnTo>
                  <a:pt x="130091" y="2140959"/>
                </a:lnTo>
                <a:lnTo>
                  <a:pt x="145441" y="2092775"/>
                </a:lnTo>
                <a:lnTo>
                  <a:pt x="161611" y="2044810"/>
                </a:lnTo>
                <a:lnTo>
                  <a:pt x="178601" y="1997068"/>
                </a:lnTo>
                <a:lnTo>
                  <a:pt x="196408" y="1949556"/>
                </a:lnTo>
                <a:lnTo>
                  <a:pt x="215033" y="1902277"/>
                </a:lnTo>
                <a:lnTo>
                  <a:pt x="234473" y="1855237"/>
                </a:lnTo>
                <a:lnTo>
                  <a:pt x="254851" y="1808154"/>
                </a:lnTo>
                <a:lnTo>
                  <a:pt x="275977" y="1761493"/>
                </a:lnTo>
                <a:lnTo>
                  <a:pt x="297847" y="1715261"/>
                </a:lnTo>
                <a:lnTo>
                  <a:pt x="320459" y="1669460"/>
                </a:lnTo>
                <a:lnTo>
                  <a:pt x="343809" y="1624097"/>
                </a:lnTo>
                <a:lnTo>
                  <a:pt x="367895" y="1579175"/>
                </a:lnTo>
                <a:lnTo>
                  <a:pt x="392713" y="1534699"/>
                </a:lnTo>
                <a:lnTo>
                  <a:pt x="418261" y="1490673"/>
                </a:lnTo>
                <a:lnTo>
                  <a:pt x="444536" y="1447101"/>
                </a:lnTo>
                <a:lnTo>
                  <a:pt x="471534" y="1403989"/>
                </a:lnTo>
                <a:lnTo>
                  <a:pt x="499253" y="1361341"/>
                </a:lnTo>
                <a:lnTo>
                  <a:pt x="527690" y="1319160"/>
                </a:lnTo>
                <a:lnTo>
                  <a:pt x="556841" y="1277452"/>
                </a:lnTo>
                <a:lnTo>
                  <a:pt x="586704" y="1236221"/>
                </a:lnTo>
                <a:lnTo>
                  <a:pt x="617276" y="1195472"/>
                </a:lnTo>
                <a:lnTo>
                  <a:pt x="648554" y="1155209"/>
                </a:lnTo>
                <a:lnTo>
                  <a:pt x="680534" y="1115436"/>
                </a:lnTo>
                <a:lnTo>
                  <a:pt x="713214" y="1076158"/>
                </a:lnTo>
                <a:lnTo>
                  <a:pt x="746591" y="1037380"/>
                </a:lnTo>
                <a:lnTo>
                  <a:pt x="780662" y="999105"/>
                </a:lnTo>
                <a:lnTo>
                  <a:pt x="815424" y="961339"/>
                </a:lnTo>
                <a:lnTo>
                  <a:pt x="850874" y="924086"/>
                </a:lnTo>
                <a:lnTo>
                  <a:pt x="887008" y="887350"/>
                </a:lnTo>
                <a:lnTo>
                  <a:pt x="923744" y="851215"/>
                </a:lnTo>
                <a:lnTo>
                  <a:pt x="960996" y="815764"/>
                </a:lnTo>
                <a:lnTo>
                  <a:pt x="998761" y="781001"/>
                </a:lnTo>
                <a:lnTo>
                  <a:pt x="1037033" y="746928"/>
                </a:lnTo>
                <a:lnTo>
                  <a:pt x="1075809" y="713548"/>
                </a:lnTo>
                <a:lnTo>
                  <a:pt x="1115084" y="680864"/>
                </a:lnTo>
                <a:lnTo>
                  <a:pt x="1154854" y="648880"/>
                </a:lnTo>
                <a:lnTo>
                  <a:pt x="1195113" y="617598"/>
                </a:lnTo>
                <a:lnTo>
                  <a:pt x="1235859" y="587021"/>
                </a:lnTo>
                <a:lnTo>
                  <a:pt x="1277086" y="557153"/>
                </a:lnTo>
                <a:lnTo>
                  <a:pt x="1318790" y="527996"/>
                </a:lnTo>
                <a:lnTo>
                  <a:pt x="1360966" y="499553"/>
                </a:lnTo>
                <a:lnTo>
                  <a:pt x="1403611" y="471828"/>
                </a:lnTo>
                <a:lnTo>
                  <a:pt x="1446719" y="444823"/>
                </a:lnTo>
                <a:lnTo>
                  <a:pt x="1490286" y="418541"/>
                </a:lnTo>
                <a:lnTo>
                  <a:pt x="1534309" y="392986"/>
                </a:lnTo>
                <a:lnTo>
                  <a:pt x="1578782" y="368160"/>
                </a:lnTo>
                <a:lnTo>
                  <a:pt x="1623701" y="344067"/>
                </a:lnTo>
                <a:lnTo>
                  <a:pt x="1669062" y="320709"/>
                </a:lnTo>
                <a:lnTo>
                  <a:pt x="1714860" y="298089"/>
                </a:lnTo>
                <a:lnTo>
                  <a:pt x="1761091" y="276211"/>
                </a:lnTo>
                <a:lnTo>
                  <a:pt x="1807751" y="255078"/>
                </a:lnTo>
                <a:lnTo>
                  <a:pt x="1854834" y="234691"/>
                </a:lnTo>
                <a:lnTo>
                  <a:pt x="1901882" y="215243"/>
                </a:lnTo>
                <a:lnTo>
                  <a:pt x="1949168" y="196612"/>
                </a:lnTo>
                <a:lnTo>
                  <a:pt x="1996688" y="178799"/>
                </a:lnTo>
                <a:lnTo>
                  <a:pt x="2044438" y="161804"/>
                </a:lnTo>
                <a:lnTo>
                  <a:pt x="2092411" y="145629"/>
                </a:lnTo>
                <a:lnTo>
                  <a:pt x="2140603" y="130274"/>
                </a:lnTo>
                <a:lnTo>
                  <a:pt x="2189011" y="115741"/>
                </a:lnTo>
                <a:lnTo>
                  <a:pt x="2237628" y="102030"/>
                </a:lnTo>
                <a:lnTo>
                  <a:pt x="2286449" y="89143"/>
                </a:lnTo>
                <a:lnTo>
                  <a:pt x="2335471" y="77080"/>
                </a:lnTo>
                <a:lnTo>
                  <a:pt x="2384689" y="65843"/>
                </a:lnTo>
                <a:lnTo>
                  <a:pt x="2434096" y="55432"/>
                </a:lnTo>
                <a:lnTo>
                  <a:pt x="2483689" y="45849"/>
                </a:lnTo>
                <a:lnTo>
                  <a:pt x="2533464" y="37094"/>
                </a:lnTo>
                <a:lnTo>
                  <a:pt x="2583414" y="29168"/>
                </a:lnTo>
                <a:lnTo>
                  <a:pt x="2633535" y="22072"/>
                </a:lnTo>
                <a:lnTo>
                  <a:pt x="2683823" y="15807"/>
                </a:lnTo>
                <a:lnTo>
                  <a:pt x="2734272" y="10375"/>
                </a:lnTo>
                <a:lnTo>
                  <a:pt x="2784878" y="5775"/>
                </a:lnTo>
                <a:lnTo>
                  <a:pt x="2835636" y="2010"/>
                </a:lnTo>
                <a:lnTo>
                  <a:pt x="2870567" y="0"/>
                </a:lnTo>
                <a:lnTo>
                  <a:pt x="2870567" y="61832"/>
                </a:lnTo>
                <a:lnTo>
                  <a:pt x="2856493" y="62560"/>
                </a:lnTo>
                <a:lnTo>
                  <a:pt x="2805880" y="66035"/>
                </a:lnTo>
                <a:lnTo>
                  <a:pt x="2755419" y="70355"/>
                </a:lnTo>
                <a:lnTo>
                  <a:pt x="2705115" y="75520"/>
                </a:lnTo>
                <a:lnTo>
                  <a:pt x="2654973" y="81528"/>
                </a:lnTo>
                <a:lnTo>
                  <a:pt x="2604999" y="88379"/>
                </a:lnTo>
                <a:lnTo>
                  <a:pt x="2555196" y="96072"/>
                </a:lnTo>
                <a:lnTo>
                  <a:pt x="2505571" y="104605"/>
                </a:lnTo>
                <a:lnTo>
                  <a:pt x="2456127" y="113977"/>
                </a:lnTo>
                <a:lnTo>
                  <a:pt x="2406871" y="124188"/>
                </a:lnTo>
                <a:lnTo>
                  <a:pt x="2357806" y="135236"/>
                </a:lnTo>
                <a:lnTo>
                  <a:pt x="2308939" y="147121"/>
                </a:lnTo>
                <a:lnTo>
                  <a:pt x="2260274" y="159841"/>
                </a:lnTo>
                <a:lnTo>
                  <a:pt x="2211815" y="173395"/>
                </a:lnTo>
                <a:lnTo>
                  <a:pt x="2163569" y="187782"/>
                </a:lnTo>
                <a:lnTo>
                  <a:pt x="2115540" y="203002"/>
                </a:lnTo>
                <a:lnTo>
                  <a:pt x="2067732" y="219052"/>
                </a:lnTo>
                <a:lnTo>
                  <a:pt x="2020152" y="235933"/>
                </a:lnTo>
                <a:lnTo>
                  <a:pt x="1972803" y="253643"/>
                </a:lnTo>
                <a:lnTo>
                  <a:pt x="1925691" y="272181"/>
                </a:lnTo>
                <a:lnTo>
                  <a:pt x="1878822" y="291546"/>
                </a:lnTo>
                <a:lnTo>
                  <a:pt x="1832691" y="311515"/>
                </a:lnTo>
                <a:lnTo>
                  <a:pt x="1786975" y="332217"/>
                </a:lnTo>
                <a:lnTo>
                  <a:pt x="1741678" y="353648"/>
                </a:lnTo>
                <a:lnTo>
                  <a:pt x="1696805" y="375806"/>
                </a:lnTo>
                <a:lnTo>
                  <a:pt x="1652360" y="398689"/>
                </a:lnTo>
                <a:lnTo>
                  <a:pt x="1608348" y="422292"/>
                </a:lnTo>
                <a:lnTo>
                  <a:pt x="1564772" y="446613"/>
                </a:lnTo>
                <a:lnTo>
                  <a:pt x="1521638" y="471650"/>
                </a:lnTo>
                <a:lnTo>
                  <a:pt x="1478949" y="497399"/>
                </a:lnTo>
                <a:lnTo>
                  <a:pt x="1436710" y="523857"/>
                </a:lnTo>
                <a:lnTo>
                  <a:pt x="1394925" y="551021"/>
                </a:lnTo>
                <a:lnTo>
                  <a:pt x="1353599" y="578888"/>
                </a:lnTo>
                <a:lnTo>
                  <a:pt x="1312737" y="607456"/>
                </a:lnTo>
                <a:lnTo>
                  <a:pt x="1272341" y="636722"/>
                </a:lnTo>
                <a:lnTo>
                  <a:pt x="1232418" y="666682"/>
                </a:lnTo>
                <a:lnTo>
                  <a:pt x="1192971" y="697333"/>
                </a:lnTo>
                <a:lnTo>
                  <a:pt x="1154004" y="728673"/>
                </a:lnTo>
                <a:lnTo>
                  <a:pt x="1115523" y="760699"/>
                </a:lnTo>
                <a:lnTo>
                  <a:pt x="1077531" y="793407"/>
                </a:lnTo>
                <a:lnTo>
                  <a:pt x="1040032" y="826795"/>
                </a:lnTo>
                <a:lnTo>
                  <a:pt x="1003032" y="860860"/>
                </a:lnTo>
                <a:lnTo>
                  <a:pt x="966534" y="895599"/>
                </a:lnTo>
                <a:lnTo>
                  <a:pt x="930543" y="931008"/>
                </a:lnTo>
                <a:lnTo>
                  <a:pt x="895142" y="966999"/>
                </a:lnTo>
                <a:lnTo>
                  <a:pt x="860411" y="1003497"/>
                </a:lnTo>
                <a:lnTo>
                  <a:pt x="826354" y="1040497"/>
                </a:lnTo>
                <a:lnTo>
                  <a:pt x="792974" y="1077996"/>
                </a:lnTo>
                <a:lnTo>
                  <a:pt x="760273" y="1115988"/>
                </a:lnTo>
                <a:lnTo>
                  <a:pt x="728255" y="1154469"/>
                </a:lnTo>
                <a:lnTo>
                  <a:pt x="696923" y="1193436"/>
                </a:lnTo>
                <a:lnTo>
                  <a:pt x="666278" y="1232883"/>
                </a:lnTo>
                <a:lnTo>
                  <a:pt x="636325" y="1272807"/>
                </a:lnTo>
                <a:lnTo>
                  <a:pt x="607067" y="1313202"/>
                </a:lnTo>
                <a:lnTo>
                  <a:pt x="578505" y="1354064"/>
                </a:lnTo>
                <a:lnTo>
                  <a:pt x="550644" y="1395390"/>
                </a:lnTo>
                <a:lnTo>
                  <a:pt x="523485" y="1437175"/>
                </a:lnTo>
                <a:lnTo>
                  <a:pt x="497032" y="1479414"/>
                </a:lnTo>
                <a:lnTo>
                  <a:pt x="471288" y="1522103"/>
                </a:lnTo>
                <a:lnTo>
                  <a:pt x="446256" y="1565237"/>
                </a:lnTo>
                <a:lnTo>
                  <a:pt x="421939" y="1608813"/>
                </a:lnTo>
                <a:lnTo>
                  <a:pt x="398339" y="1652825"/>
                </a:lnTo>
                <a:lnTo>
                  <a:pt x="375459" y="1697270"/>
                </a:lnTo>
                <a:lnTo>
                  <a:pt x="353303" y="1742143"/>
                </a:lnTo>
                <a:lnTo>
                  <a:pt x="331873" y="1787440"/>
                </a:lnTo>
                <a:lnTo>
                  <a:pt x="311173" y="1833156"/>
                </a:lnTo>
                <a:lnTo>
                  <a:pt x="291204" y="1879287"/>
                </a:lnTo>
                <a:lnTo>
                  <a:pt x="271847" y="1926148"/>
                </a:lnTo>
                <a:lnTo>
                  <a:pt x="253317" y="1973252"/>
                </a:lnTo>
                <a:lnTo>
                  <a:pt x="235615" y="2020592"/>
                </a:lnTo>
                <a:lnTo>
                  <a:pt x="218742" y="2068165"/>
                </a:lnTo>
                <a:lnTo>
                  <a:pt x="202699" y="2115964"/>
                </a:lnTo>
                <a:lnTo>
                  <a:pt x="187486" y="2163985"/>
                </a:lnTo>
                <a:lnTo>
                  <a:pt x="173106" y="2212222"/>
                </a:lnTo>
                <a:lnTo>
                  <a:pt x="159558" y="2260672"/>
                </a:lnTo>
                <a:lnTo>
                  <a:pt x="146844" y="2309328"/>
                </a:lnTo>
                <a:lnTo>
                  <a:pt x="134965" y="2358186"/>
                </a:lnTo>
                <a:lnTo>
                  <a:pt x="123921" y="2407241"/>
                </a:lnTo>
                <a:lnTo>
                  <a:pt x="113714" y="2456487"/>
                </a:lnTo>
                <a:lnTo>
                  <a:pt x="104345" y="2505920"/>
                </a:lnTo>
                <a:lnTo>
                  <a:pt x="95815" y="2555535"/>
                </a:lnTo>
                <a:lnTo>
                  <a:pt x="88124" y="2605326"/>
                </a:lnTo>
                <a:lnTo>
                  <a:pt x="81274" y="2655289"/>
                </a:lnTo>
                <a:lnTo>
                  <a:pt x="75265" y="2705419"/>
                </a:lnTo>
                <a:lnTo>
                  <a:pt x="70099" y="2755710"/>
                </a:lnTo>
                <a:lnTo>
                  <a:pt x="65776" y="2806158"/>
                </a:lnTo>
                <a:lnTo>
                  <a:pt x="62298" y="2856757"/>
                </a:lnTo>
                <a:lnTo>
                  <a:pt x="61713" y="28680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3113405" cy="2949575"/>
          </a:xfrm>
          <a:custGeom>
            <a:avLst/>
            <a:gdLst/>
            <a:ahLst/>
            <a:cxnLst/>
            <a:rect l="l" t="t" r="r" b="b"/>
            <a:pathLst>
              <a:path w="3113405" h="2949575">
                <a:moveTo>
                  <a:pt x="3045777" y="0"/>
                </a:moveTo>
                <a:lnTo>
                  <a:pt x="3112801" y="0"/>
                </a:lnTo>
                <a:lnTo>
                  <a:pt x="3111376" y="14348"/>
                </a:lnTo>
                <a:lnTo>
                  <a:pt x="3105598" y="64661"/>
                </a:lnTo>
                <a:lnTo>
                  <a:pt x="3099054" y="114824"/>
                </a:lnTo>
                <a:lnTo>
                  <a:pt x="3091744" y="164833"/>
                </a:lnTo>
                <a:lnTo>
                  <a:pt x="3083669" y="214683"/>
                </a:lnTo>
                <a:lnTo>
                  <a:pt x="3074830" y="264370"/>
                </a:lnTo>
                <a:lnTo>
                  <a:pt x="3065227" y="313890"/>
                </a:lnTo>
                <a:lnTo>
                  <a:pt x="3054862" y="363240"/>
                </a:lnTo>
                <a:lnTo>
                  <a:pt x="3043735" y="412415"/>
                </a:lnTo>
                <a:lnTo>
                  <a:pt x="3031847" y="461410"/>
                </a:lnTo>
                <a:lnTo>
                  <a:pt x="3019199" y="510223"/>
                </a:lnTo>
                <a:lnTo>
                  <a:pt x="3005792" y="558848"/>
                </a:lnTo>
                <a:lnTo>
                  <a:pt x="2991626" y="607281"/>
                </a:lnTo>
                <a:lnTo>
                  <a:pt x="2976704" y="655519"/>
                </a:lnTo>
                <a:lnTo>
                  <a:pt x="2961024" y="703557"/>
                </a:lnTo>
                <a:lnTo>
                  <a:pt x="2944589" y="751392"/>
                </a:lnTo>
                <a:lnTo>
                  <a:pt x="2927399" y="799018"/>
                </a:lnTo>
                <a:lnTo>
                  <a:pt x="2909454" y="846432"/>
                </a:lnTo>
                <a:lnTo>
                  <a:pt x="2890757" y="893630"/>
                </a:lnTo>
                <a:lnTo>
                  <a:pt x="2871307" y="940608"/>
                </a:lnTo>
                <a:lnTo>
                  <a:pt x="2851049" y="987499"/>
                </a:lnTo>
                <a:lnTo>
                  <a:pt x="2830107" y="1034002"/>
                </a:lnTo>
                <a:lnTo>
                  <a:pt x="2808482" y="1080114"/>
                </a:lnTo>
                <a:lnTo>
                  <a:pt x="2786178" y="1125831"/>
                </a:lnTo>
                <a:lnTo>
                  <a:pt x="2763196" y="1171149"/>
                </a:lnTo>
                <a:lnTo>
                  <a:pt x="2739539" y="1216065"/>
                </a:lnTo>
                <a:lnTo>
                  <a:pt x="2715210" y="1260574"/>
                </a:lnTo>
                <a:lnTo>
                  <a:pt x="2690211" y="1304674"/>
                </a:lnTo>
                <a:lnTo>
                  <a:pt x="2664545" y="1348359"/>
                </a:lnTo>
                <a:lnTo>
                  <a:pt x="2638215" y="1391627"/>
                </a:lnTo>
                <a:lnTo>
                  <a:pt x="2611222" y="1434474"/>
                </a:lnTo>
                <a:lnTo>
                  <a:pt x="2583569" y="1476895"/>
                </a:lnTo>
                <a:lnTo>
                  <a:pt x="2555259" y="1518887"/>
                </a:lnTo>
                <a:lnTo>
                  <a:pt x="2526295" y="1560447"/>
                </a:lnTo>
                <a:lnTo>
                  <a:pt x="2496678" y="1601570"/>
                </a:lnTo>
                <a:lnTo>
                  <a:pt x="2466411" y="1642254"/>
                </a:lnTo>
                <a:lnTo>
                  <a:pt x="2435498" y="1682493"/>
                </a:lnTo>
                <a:lnTo>
                  <a:pt x="2403939" y="1722284"/>
                </a:lnTo>
                <a:lnTo>
                  <a:pt x="2371739" y="1761624"/>
                </a:lnTo>
                <a:lnTo>
                  <a:pt x="2338899" y="1800508"/>
                </a:lnTo>
                <a:lnTo>
                  <a:pt x="2305421" y="1838934"/>
                </a:lnTo>
                <a:lnTo>
                  <a:pt x="2271310" y="1876897"/>
                </a:lnTo>
                <a:lnTo>
                  <a:pt x="2236566" y="1914393"/>
                </a:lnTo>
                <a:lnTo>
                  <a:pt x="2201192" y="1951419"/>
                </a:lnTo>
                <a:lnTo>
                  <a:pt x="2165191" y="1987970"/>
                </a:lnTo>
                <a:lnTo>
                  <a:pt x="2128640" y="2023971"/>
                </a:lnTo>
                <a:lnTo>
                  <a:pt x="2091615" y="2059346"/>
                </a:lnTo>
                <a:lnTo>
                  <a:pt x="2054120" y="2094091"/>
                </a:lnTo>
                <a:lnTo>
                  <a:pt x="2016160" y="2128205"/>
                </a:lnTo>
                <a:lnTo>
                  <a:pt x="1977736" y="2161685"/>
                </a:lnTo>
                <a:lnTo>
                  <a:pt x="1938855" y="2194528"/>
                </a:lnTo>
                <a:lnTo>
                  <a:pt x="1899518" y="2226733"/>
                </a:lnTo>
                <a:lnTo>
                  <a:pt x="1859730" y="2258295"/>
                </a:lnTo>
                <a:lnTo>
                  <a:pt x="1819494" y="2289213"/>
                </a:lnTo>
                <a:lnTo>
                  <a:pt x="1778815" y="2319485"/>
                </a:lnTo>
                <a:lnTo>
                  <a:pt x="1737696" y="2349107"/>
                </a:lnTo>
                <a:lnTo>
                  <a:pt x="1696140" y="2378077"/>
                </a:lnTo>
                <a:lnTo>
                  <a:pt x="1654151" y="2406393"/>
                </a:lnTo>
                <a:lnTo>
                  <a:pt x="1611734" y="2434052"/>
                </a:lnTo>
                <a:lnTo>
                  <a:pt x="1568891" y="2461051"/>
                </a:lnTo>
                <a:lnTo>
                  <a:pt x="1525627" y="2487389"/>
                </a:lnTo>
                <a:lnTo>
                  <a:pt x="1481945" y="2513062"/>
                </a:lnTo>
                <a:lnTo>
                  <a:pt x="1437849" y="2538068"/>
                </a:lnTo>
                <a:lnTo>
                  <a:pt x="1393343" y="2562404"/>
                </a:lnTo>
                <a:lnTo>
                  <a:pt x="1348430" y="2586069"/>
                </a:lnTo>
                <a:lnTo>
                  <a:pt x="1303114" y="2609058"/>
                </a:lnTo>
                <a:lnTo>
                  <a:pt x="1257399" y="2631371"/>
                </a:lnTo>
                <a:lnTo>
                  <a:pt x="1211288" y="2653003"/>
                </a:lnTo>
                <a:lnTo>
                  <a:pt x="1164786" y="2673954"/>
                </a:lnTo>
                <a:lnTo>
                  <a:pt x="1117896" y="2694219"/>
                </a:lnTo>
                <a:lnTo>
                  <a:pt x="1070910" y="2713677"/>
                </a:lnTo>
                <a:lnTo>
                  <a:pt x="1023704" y="2732381"/>
                </a:lnTo>
                <a:lnTo>
                  <a:pt x="976282" y="2750332"/>
                </a:lnTo>
                <a:lnTo>
                  <a:pt x="928648" y="2767528"/>
                </a:lnTo>
                <a:lnTo>
                  <a:pt x="880806" y="2783968"/>
                </a:lnTo>
                <a:lnTo>
                  <a:pt x="832760" y="2799652"/>
                </a:lnTo>
                <a:lnTo>
                  <a:pt x="784514" y="2814580"/>
                </a:lnTo>
                <a:lnTo>
                  <a:pt x="736072" y="2828749"/>
                </a:lnTo>
                <a:lnTo>
                  <a:pt x="687438" y="2842159"/>
                </a:lnTo>
                <a:lnTo>
                  <a:pt x="638617" y="2854810"/>
                </a:lnTo>
                <a:lnTo>
                  <a:pt x="589613" y="2866701"/>
                </a:lnTo>
                <a:lnTo>
                  <a:pt x="540429" y="2877830"/>
                </a:lnTo>
                <a:lnTo>
                  <a:pt x="491070" y="2888198"/>
                </a:lnTo>
                <a:lnTo>
                  <a:pt x="441539" y="2897802"/>
                </a:lnTo>
                <a:lnTo>
                  <a:pt x="391842" y="2906643"/>
                </a:lnTo>
                <a:lnTo>
                  <a:pt x="341982" y="2914719"/>
                </a:lnTo>
                <a:lnTo>
                  <a:pt x="291962" y="2922031"/>
                </a:lnTo>
                <a:lnTo>
                  <a:pt x="241788" y="2928576"/>
                </a:lnTo>
                <a:lnTo>
                  <a:pt x="191464" y="2934354"/>
                </a:lnTo>
                <a:lnTo>
                  <a:pt x="140993" y="2939364"/>
                </a:lnTo>
                <a:lnTo>
                  <a:pt x="90379" y="2943606"/>
                </a:lnTo>
                <a:lnTo>
                  <a:pt x="39627" y="2947078"/>
                </a:lnTo>
                <a:lnTo>
                  <a:pt x="0" y="2949182"/>
                </a:lnTo>
                <a:lnTo>
                  <a:pt x="0" y="2882258"/>
                </a:lnTo>
                <a:lnTo>
                  <a:pt x="20820" y="2881250"/>
                </a:lnTo>
                <a:lnTo>
                  <a:pt x="71250" y="2878027"/>
                </a:lnTo>
                <a:lnTo>
                  <a:pt x="121541" y="2874029"/>
                </a:lnTo>
                <a:lnTo>
                  <a:pt x="171690" y="2869257"/>
                </a:lnTo>
                <a:lnTo>
                  <a:pt x="221693" y="2863712"/>
                </a:lnTo>
                <a:lnTo>
                  <a:pt x="271545" y="2857395"/>
                </a:lnTo>
                <a:lnTo>
                  <a:pt x="321243" y="2850306"/>
                </a:lnTo>
                <a:lnTo>
                  <a:pt x="370782" y="2842447"/>
                </a:lnTo>
                <a:lnTo>
                  <a:pt x="420157" y="2833818"/>
                </a:lnTo>
                <a:lnTo>
                  <a:pt x="469366" y="2824421"/>
                </a:lnTo>
                <a:lnTo>
                  <a:pt x="518402" y="2814256"/>
                </a:lnTo>
                <a:lnTo>
                  <a:pt x="567264" y="2803323"/>
                </a:lnTo>
                <a:lnTo>
                  <a:pt x="615945" y="2791625"/>
                </a:lnTo>
                <a:lnTo>
                  <a:pt x="664442" y="2779161"/>
                </a:lnTo>
                <a:lnTo>
                  <a:pt x="712751" y="2765933"/>
                </a:lnTo>
                <a:lnTo>
                  <a:pt x="760867" y="2751942"/>
                </a:lnTo>
                <a:lnTo>
                  <a:pt x="808787" y="2737188"/>
                </a:lnTo>
                <a:lnTo>
                  <a:pt x="856506" y="2721672"/>
                </a:lnTo>
                <a:lnTo>
                  <a:pt x="904019" y="2705395"/>
                </a:lnTo>
                <a:lnTo>
                  <a:pt x="951324" y="2688358"/>
                </a:lnTo>
                <a:lnTo>
                  <a:pt x="998414" y="2670562"/>
                </a:lnTo>
                <a:lnTo>
                  <a:pt x="1045287" y="2652008"/>
                </a:lnTo>
                <a:lnTo>
                  <a:pt x="1091939" y="2632696"/>
                </a:lnTo>
                <a:lnTo>
                  <a:pt x="1137880" y="2612845"/>
                </a:lnTo>
                <a:lnTo>
                  <a:pt x="1183442" y="2592324"/>
                </a:lnTo>
                <a:lnTo>
                  <a:pt x="1228621" y="2571133"/>
                </a:lnTo>
                <a:lnTo>
                  <a:pt x="1273413" y="2549276"/>
                </a:lnTo>
                <a:lnTo>
                  <a:pt x="1317813" y="2526754"/>
                </a:lnTo>
                <a:lnTo>
                  <a:pt x="1361820" y="2503572"/>
                </a:lnTo>
                <a:lnTo>
                  <a:pt x="1405428" y="2479730"/>
                </a:lnTo>
                <a:lnTo>
                  <a:pt x="1448634" y="2455232"/>
                </a:lnTo>
                <a:lnTo>
                  <a:pt x="1491435" y="2430080"/>
                </a:lnTo>
                <a:lnTo>
                  <a:pt x="1533826" y="2404276"/>
                </a:lnTo>
                <a:lnTo>
                  <a:pt x="1575805" y="2377823"/>
                </a:lnTo>
                <a:lnTo>
                  <a:pt x="1617367" y="2350724"/>
                </a:lnTo>
                <a:lnTo>
                  <a:pt x="1658508" y="2322980"/>
                </a:lnTo>
                <a:lnTo>
                  <a:pt x="1699226" y="2294596"/>
                </a:lnTo>
                <a:lnTo>
                  <a:pt x="1739516" y="2265571"/>
                </a:lnTo>
                <a:lnTo>
                  <a:pt x="1779375" y="2235911"/>
                </a:lnTo>
                <a:lnTo>
                  <a:pt x="1818798" y="2205616"/>
                </a:lnTo>
                <a:lnTo>
                  <a:pt x="1857783" y="2174689"/>
                </a:lnTo>
                <a:lnTo>
                  <a:pt x="1896325" y="2143134"/>
                </a:lnTo>
                <a:lnTo>
                  <a:pt x="1934422" y="2110951"/>
                </a:lnTo>
                <a:lnTo>
                  <a:pt x="1972068" y="2078145"/>
                </a:lnTo>
                <a:lnTo>
                  <a:pt x="2009261" y="2044717"/>
                </a:lnTo>
                <a:lnTo>
                  <a:pt x="2045996" y="2010669"/>
                </a:lnTo>
                <a:lnTo>
                  <a:pt x="2082271" y="1976005"/>
                </a:lnTo>
                <a:lnTo>
                  <a:pt x="2118081" y="1940727"/>
                </a:lnTo>
                <a:lnTo>
                  <a:pt x="2153352" y="1904917"/>
                </a:lnTo>
                <a:lnTo>
                  <a:pt x="2188008" y="1868642"/>
                </a:lnTo>
                <a:lnTo>
                  <a:pt x="2222048" y="1831906"/>
                </a:lnTo>
                <a:lnTo>
                  <a:pt x="2255468" y="1794713"/>
                </a:lnTo>
                <a:lnTo>
                  <a:pt x="2288267" y="1757067"/>
                </a:lnTo>
                <a:lnTo>
                  <a:pt x="2320441" y="1718971"/>
                </a:lnTo>
                <a:lnTo>
                  <a:pt x="2351990" y="1680428"/>
                </a:lnTo>
                <a:lnTo>
                  <a:pt x="2382909" y="1641443"/>
                </a:lnTo>
                <a:lnTo>
                  <a:pt x="2413196" y="1602020"/>
                </a:lnTo>
                <a:lnTo>
                  <a:pt x="2442850" y="1562161"/>
                </a:lnTo>
                <a:lnTo>
                  <a:pt x="2471868" y="1521871"/>
                </a:lnTo>
                <a:lnTo>
                  <a:pt x="2500246" y="1481154"/>
                </a:lnTo>
                <a:lnTo>
                  <a:pt x="2527984" y="1440012"/>
                </a:lnTo>
                <a:lnTo>
                  <a:pt x="2555077" y="1398450"/>
                </a:lnTo>
                <a:lnTo>
                  <a:pt x="2581525" y="1356472"/>
                </a:lnTo>
                <a:lnTo>
                  <a:pt x="2607324" y="1314080"/>
                </a:lnTo>
                <a:lnTo>
                  <a:pt x="2632471" y="1271279"/>
                </a:lnTo>
                <a:lnTo>
                  <a:pt x="2656965" y="1228073"/>
                </a:lnTo>
                <a:lnTo>
                  <a:pt x="2680804" y="1184465"/>
                </a:lnTo>
                <a:lnTo>
                  <a:pt x="2703983" y="1140459"/>
                </a:lnTo>
                <a:lnTo>
                  <a:pt x="2726502" y="1096058"/>
                </a:lnTo>
                <a:lnTo>
                  <a:pt x="2748357" y="1051266"/>
                </a:lnTo>
                <a:lnTo>
                  <a:pt x="2769546" y="1006088"/>
                </a:lnTo>
                <a:lnTo>
                  <a:pt x="2790067" y="960526"/>
                </a:lnTo>
                <a:lnTo>
                  <a:pt x="2809917" y="914584"/>
                </a:lnTo>
                <a:lnTo>
                  <a:pt x="2829221" y="867941"/>
                </a:lnTo>
                <a:lnTo>
                  <a:pt x="2847767" y="821076"/>
                </a:lnTo>
                <a:lnTo>
                  <a:pt x="2865555" y="773993"/>
                </a:lnTo>
                <a:lnTo>
                  <a:pt x="2882585" y="726697"/>
                </a:lnTo>
                <a:lnTo>
                  <a:pt x="2898854" y="679192"/>
                </a:lnTo>
                <a:lnTo>
                  <a:pt x="2914363" y="631481"/>
                </a:lnTo>
                <a:lnTo>
                  <a:pt x="2929110" y="583570"/>
                </a:lnTo>
                <a:lnTo>
                  <a:pt x="2943095" y="535463"/>
                </a:lnTo>
                <a:lnTo>
                  <a:pt x="2956317" y="487163"/>
                </a:lnTo>
                <a:lnTo>
                  <a:pt x="2968775" y="438675"/>
                </a:lnTo>
                <a:lnTo>
                  <a:pt x="2980468" y="390003"/>
                </a:lnTo>
                <a:lnTo>
                  <a:pt x="2991396" y="341151"/>
                </a:lnTo>
                <a:lnTo>
                  <a:pt x="3001557" y="292124"/>
                </a:lnTo>
                <a:lnTo>
                  <a:pt x="3010951" y="242926"/>
                </a:lnTo>
                <a:lnTo>
                  <a:pt x="3019577" y="193561"/>
                </a:lnTo>
                <a:lnTo>
                  <a:pt x="3027434" y="144034"/>
                </a:lnTo>
                <a:lnTo>
                  <a:pt x="3034522" y="94347"/>
                </a:lnTo>
                <a:lnTo>
                  <a:pt x="3040839" y="44507"/>
                </a:lnTo>
                <a:lnTo>
                  <a:pt x="30457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20406" y="7922006"/>
            <a:ext cx="2367591" cy="236499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71112" cy="2404451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7374393" y="4723955"/>
            <a:ext cx="913765" cy="4350385"/>
          </a:xfrm>
          <a:custGeom>
            <a:avLst/>
            <a:gdLst/>
            <a:ahLst/>
            <a:cxnLst/>
            <a:rect l="l" t="t" r="r" b="b"/>
            <a:pathLst>
              <a:path w="913765" h="4350384">
                <a:moveTo>
                  <a:pt x="913604" y="4349682"/>
                </a:moveTo>
                <a:lnTo>
                  <a:pt x="855711" y="4291420"/>
                </a:lnTo>
                <a:lnTo>
                  <a:pt x="820417" y="4254348"/>
                </a:lnTo>
                <a:lnTo>
                  <a:pt x="785811" y="4216781"/>
                </a:lnTo>
                <a:lnTo>
                  <a:pt x="751898" y="4178723"/>
                </a:lnTo>
                <a:lnTo>
                  <a:pt x="718678" y="4140179"/>
                </a:lnTo>
                <a:lnTo>
                  <a:pt x="686154" y="4101152"/>
                </a:lnTo>
                <a:lnTo>
                  <a:pt x="654331" y="4061646"/>
                </a:lnTo>
                <a:lnTo>
                  <a:pt x="623209" y="4021666"/>
                </a:lnTo>
                <a:lnTo>
                  <a:pt x="592793" y="3981216"/>
                </a:lnTo>
                <a:lnTo>
                  <a:pt x="563084" y="3940300"/>
                </a:lnTo>
                <a:lnTo>
                  <a:pt x="534085" y="3898922"/>
                </a:lnTo>
                <a:lnTo>
                  <a:pt x="505800" y="3857086"/>
                </a:lnTo>
                <a:lnTo>
                  <a:pt x="478230" y="3814796"/>
                </a:lnTo>
                <a:lnTo>
                  <a:pt x="451379" y="3772056"/>
                </a:lnTo>
                <a:lnTo>
                  <a:pt x="425249" y="3728871"/>
                </a:lnTo>
                <a:lnTo>
                  <a:pt x="399843" y="3685245"/>
                </a:lnTo>
                <a:lnTo>
                  <a:pt x="375164" y="3641181"/>
                </a:lnTo>
                <a:lnTo>
                  <a:pt x="351214" y="3596684"/>
                </a:lnTo>
                <a:lnTo>
                  <a:pt x="327997" y="3551759"/>
                </a:lnTo>
                <a:lnTo>
                  <a:pt x="305514" y="3506408"/>
                </a:lnTo>
                <a:lnTo>
                  <a:pt x="283769" y="3460637"/>
                </a:lnTo>
                <a:lnTo>
                  <a:pt x="262765" y="3414449"/>
                </a:lnTo>
                <a:lnTo>
                  <a:pt x="242503" y="3367848"/>
                </a:lnTo>
                <a:lnTo>
                  <a:pt x="222988" y="3320839"/>
                </a:lnTo>
                <a:lnTo>
                  <a:pt x="204104" y="3273136"/>
                </a:lnTo>
                <a:lnTo>
                  <a:pt x="186048" y="3225204"/>
                </a:lnTo>
                <a:lnTo>
                  <a:pt x="168821" y="3177048"/>
                </a:lnTo>
                <a:lnTo>
                  <a:pt x="152425" y="3128674"/>
                </a:lnTo>
                <a:lnTo>
                  <a:pt x="136859" y="3080086"/>
                </a:lnTo>
                <a:lnTo>
                  <a:pt x="122125" y="3031290"/>
                </a:lnTo>
                <a:lnTo>
                  <a:pt x="108225" y="2982291"/>
                </a:lnTo>
                <a:lnTo>
                  <a:pt x="95159" y="2933095"/>
                </a:lnTo>
                <a:lnTo>
                  <a:pt x="82929" y="2883706"/>
                </a:lnTo>
                <a:lnTo>
                  <a:pt x="71534" y="2834131"/>
                </a:lnTo>
                <a:lnTo>
                  <a:pt x="60978" y="2784373"/>
                </a:lnTo>
                <a:lnTo>
                  <a:pt x="51259" y="2734440"/>
                </a:lnTo>
                <a:lnTo>
                  <a:pt x="42381" y="2684335"/>
                </a:lnTo>
                <a:lnTo>
                  <a:pt x="34342" y="2634064"/>
                </a:lnTo>
                <a:lnTo>
                  <a:pt x="27146" y="2583632"/>
                </a:lnTo>
                <a:lnTo>
                  <a:pt x="20792" y="2533045"/>
                </a:lnTo>
                <a:lnTo>
                  <a:pt x="15282" y="2482308"/>
                </a:lnTo>
                <a:lnTo>
                  <a:pt x="10617" y="2431426"/>
                </a:lnTo>
                <a:lnTo>
                  <a:pt x="6797" y="2380404"/>
                </a:lnTo>
                <a:lnTo>
                  <a:pt x="3825" y="2329248"/>
                </a:lnTo>
                <a:lnTo>
                  <a:pt x="1700" y="2277963"/>
                </a:lnTo>
                <a:lnTo>
                  <a:pt x="425" y="2226555"/>
                </a:lnTo>
                <a:lnTo>
                  <a:pt x="0" y="2175027"/>
                </a:lnTo>
                <a:lnTo>
                  <a:pt x="424" y="2123500"/>
                </a:lnTo>
                <a:lnTo>
                  <a:pt x="1698" y="2072091"/>
                </a:lnTo>
                <a:lnTo>
                  <a:pt x="3821" y="2020806"/>
                </a:lnTo>
                <a:lnTo>
                  <a:pt x="6790" y="1969650"/>
                </a:lnTo>
                <a:lnTo>
                  <a:pt x="10606" y="1918628"/>
                </a:lnTo>
                <a:lnTo>
                  <a:pt x="15266" y="1867746"/>
                </a:lnTo>
                <a:lnTo>
                  <a:pt x="20771" y="1817009"/>
                </a:lnTo>
                <a:lnTo>
                  <a:pt x="27120" y="1766421"/>
                </a:lnTo>
                <a:lnTo>
                  <a:pt x="34310" y="1715989"/>
                </a:lnTo>
                <a:lnTo>
                  <a:pt x="42342" y="1665717"/>
                </a:lnTo>
                <a:lnTo>
                  <a:pt x="51214" y="1615610"/>
                </a:lnTo>
                <a:lnTo>
                  <a:pt x="60925" y="1565675"/>
                </a:lnTo>
                <a:lnTo>
                  <a:pt x="71474" y="1515916"/>
                </a:lnTo>
                <a:lnTo>
                  <a:pt x="82861" y="1466339"/>
                </a:lnTo>
                <a:lnTo>
                  <a:pt x="95084" y="1416948"/>
                </a:lnTo>
                <a:lnTo>
                  <a:pt x="108143" y="1367749"/>
                </a:lnTo>
                <a:lnTo>
                  <a:pt x="122035" y="1318747"/>
                </a:lnTo>
                <a:lnTo>
                  <a:pt x="136761" y="1269948"/>
                </a:lnTo>
                <a:lnTo>
                  <a:pt x="152320" y="1221356"/>
                </a:lnTo>
                <a:lnTo>
                  <a:pt x="168709" y="1172978"/>
                </a:lnTo>
                <a:lnTo>
                  <a:pt x="185930" y="1124817"/>
                </a:lnTo>
                <a:lnTo>
                  <a:pt x="203979" y="1076880"/>
                </a:lnTo>
                <a:lnTo>
                  <a:pt x="222857" y="1029172"/>
                </a:lnTo>
                <a:lnTo>
                  <a:pt x="242373" y="982152"/>
                </a:lnTo>
                <a:lnTo>
                  <a:pt x="262635" y="935542"/>
                </a:lnTo>
                <a:lnTo>
                  <a:pt x="283641" y="889344"/>
                </a:lnTo>
                <a:lnTo>
                  <a:pt x="305387" y="843563"/>
                </a:lnTo>
                <a:lnTo>
                  <a:pt x="327872" y="798203"/>
                </a:lnTo>
                <a:lnTo>
                  <a:pt x="351092" y="753268"/>
                </a:lnTo>
                <a:lnTo>
                  <a:pt x="375044" y="708763"/>
                </a:lnTo>
                <a:lnTo>
                  <a:pt x="399727" y="664691"/>
                </a:lnTo>
                <a:lnTo>
                  <a:pt x="425137" y="621056"/>
                </a:lnTo>
                <a:lnTo>
                  <a:pt x="451271" y="577863"/>
                </a:lnTo>
                <a:lnTo>
                  <a:pt x="478127" y="535115"/>
                </a:lnTo>
                <a:lnTo>
                  <a:pt x="505702" y="492817"/>
                </a:lnTo>
                <a:lnTo>
                  <a:pt x="533993" y="450972"/>
                </a:lnTo>
                <a:lnTo>
                  <a:pt x="562997" y="409586"/>
                </a:lnTo>
                <a:lnTo>
                  <a:pt x="592713" y="368661"/>
                </a:lnTo>
                <a:lnTo>
                  <a:pt x="623137" y="328203"/>
                </a:lnTo>
                <a:lnTo>
                  <a:pt x="654266" y="288214"/>
                </a:lnTo>
                <a:lnTo>
                  <a:pt x="686097" y="248700"/>
                </a:lnTo>
                <a:lnTo>
                  <a:pt x="718629" y="209664"/>
                </a:lnTo>
                <a:lnTo>
                  <a:pt x="751858" y="171110"/>
                </a:lnTo>
                <a:lnTo>
                  <a:pt x="785781" y="133043"/>
                </a:lnTo>
                <a:lnTo>
                  <a:pt x="820396" y="95467"/>
                </a:lnTo>
                <a:lnTo>
                  <a:pt x="855700" y="58385"/>
                </a:lnTo>
                <a:lnTo>
                  <a:pt x="913492" y="0"/>
                </a:lnTo>
                <a:lnTo>
                  <a:pt x="913604" y="87444"/>
                </a:lnTo>
                <a:lnTo>
                  <a:pt x="878191" y="124174"/>
                </a:lnTo>
                <a:lnTo>
                  <a:pt x="843456" y="161426"/>
                </a:lnTo>
                <a:lnTo>
                  <a:pt x="809422" y="199177"/>
                </a:lnTo>
                <a:lnTo>
                  <a:pt x="776090" y="237423"/>
                </a:lnTo>
                <a:lnTo>
                  <a:pt x="743463" y="276159"/>
                </a:lnTo>
                <a:lnTo>
                  <a:pt x="711545" y="315381"/>
                </a:lnTo>
                <a:lnTo>
                  <a:pt x="680338" y="355086"/>
                </a:lnTo>
                <a:lnTo>
                  <a:pt x="649845" y="395267"/>
                </a:lnTo>
                <a:lnTo>
                  <a:pt x="620069" y="435923"/>
                </a:lnTo>
                <a:lnTo>
                  <a:pt x="591012" y="477047"/>
                </a:lnTo>
                <a:lnTo>
                  <a:pt x="562677" y="518636"/>
                </a:lnTo>
                <a:lnTo>
                  <a:pt x="535068" y="560686"/>
                </a:lnTo>
                <a:lnTo>
                  <a:pt x="508186" y="603192"/>
                </a:lnTo>
                <a:lnTo>
                  <a:pt x="482036" y="646150"/>
                </a:lnTo>
                <a:lnTo>
                  <a:pt x="456618" y="689555"/>
                </a:lnTo>
                <a:lnTo>
                  <a:pt x="431937" y="733405"/>
                </a:lnTo>
                <a:lnTo>
                  <a:pt x="407995" y="777694"/>
                </a:lnTo>
                <a:lnTo>
                  <a:pt x="384795" y="822417"/>
                </a:lnTo>
                <a:lnTo>
                  <a:pt x="362340" y="867572"/>
                </a:lnTo>
                <a:lnTo>
                  <a:pt x="340632" y="913153"/>
                </a:lnTo>
                <a:lnTo>
                  <a:pt x="319674" y="959156"/>
                </a:lnTo>
                <a:lnTo>
                  <a:pt x="299470" y="1005578"/>
                </a:lnTo>
                <a:lnTo>
                  <a:pt x="280021" y="1052413"/>
                </a:lnTo>
                <a:lnTo>
                  <a:pt x="261521" y="1099152"/>
                </a:lnTo>
                <a:lnTo>
                  <a:pt x="243834" y="1146117"/>
                </a:lnTo>
                <a:lnTo>
                  <a:pt x="226958" y="1193300"/>
                </a:lnTo>
                <a:lnTo>
                  <a:pt x="210897" y="1240699"/>
                </a:lnTo>
                <a:lnTo>
                  <a:pt x="195650" y="1288306"/>
                </a:lnTo>
                <a:lnTo>
                  <a:pt x="181218" y="1336118"/>
                </a:lnTo>
                <a:lnTo>
                  <a:pt x="167603" y="1384128"/>
                </a:lnTo>
                <a:lnTo>
                  <a:pt x="154806" y="1432333"/>
                </a:lnTo>
                <a:lnTo>
                  <a:pt x="142828" y="1480725"/>
                </a:lnTo>
                <a:lnTo>
                  <a:pt x="131669" y="1529301"/>
                </a:lnTo>
                <a:lnTo>
                  <a:pt x="121331" y="1578055"/>
                </a:lnTo>
                <a:lnTo>
                  <a:pt x="111814" y="1626983"/>
                </a:lnTo>
                <a:lnTo>
                  <a:pt x="103121" y="1676078"/>
                </a:lnTo>
                <a:lnTo>
                  <a:pt x="95251" y="1725335"/>
                </a:lnTo>
                <a:lnTo>
                  <a:pt x="88205" y="1774750"/>
                </a:lnTo>
                <a:lnTo>
                  <a:pt x="81986" y="1824317"/>
                </a:lnTo>
                <a:lnTo>
                  <a:pt x="76593" y="1874031"/>
                </a:lnTo>
                <a:lnTo>
                  <a:pt x="72028" y="1923888"/>
                </a:lnTo>
                <a:lnTo>
                  <a:pt x="68292" y="1973880"/>
                </a:lnTo>
                <a:lnTo>
                  <a:pt x="65385" y="2024005"/>
                </a:lnTo>
                <a:lnTo>
                  <a:pt x="63310" y="2074255"/>
                </a:lnTo>
                <a:lnTo>
                  <a:pt x="62066" y="2124627"/>
                </a:lnTo>
                <a:lnTo>
                  <a:pt x="61655" y="2175115"/>
                </a:lnTo>
                <a:lnTo>
                  <a:pt x="62072" y="2225597"/>
                </a:lnTo>
                <a:lnTo>
                  <a:pt x="63321" y="2275963"/>
                </a:lnTo>
                <a:lnTo>
                  <a:pt x="65402" y="2326208"/>
                </a:lnTo>
                <a:lnTo>
                  <a:pt x="68314" y="2376327"/>
                </a:lnTo>
                <a:lnTo>
                  <a:pt x="72056" y="2426314"/>
                </a:lnTo>
                <a:lnTo>
                  <a:pt x="76626" y="2476165"/>
                </a:lnTo>
                <a:lnTo>
                  <a:pt x="82024" y="2525874"/>
                </a:lnTo>
                <a:lnTo>
                  <a:pt x="88249" y="2575436"/>
                </a:lnTo>
                <a:lnTo>
                  <a:pt x="95299" y="2624846"/>
                </a:lnTo>
                <a:lnTo>
                  <a:pt x="103174" y="2674099"/>
                </a:lnTo>
                <a:lnTo>
                  <a:pt x="111872" y="2723189"/>
                </a:lnTo>
                <a:lnTo>
                  <a:pt x="121393" y="2772112"/>
                </a:lnTo>
                <a:lnTo>
                  <a:pt x="131735" y="2820862"/>
                </a:lnTo>
                <a:lnTo>
                  <a:pt x="142897" y="2869434"/>
                </a:lnTo>
                <a:lnTo>
                  <a:pt x="154879" y="2917824"/>
                </a:lnTo>
                <a:lnTo>
                  <a:pt x="167680" y="2966025"/>
                </a:lnTo>
                <a:lnTo>
                  <a:pt x="181297" y="3014033"/>
                </a:lnTo>
                <a:lnTo>
                  <a:pt x="195731" y="3061842"/>
                </a:lnTo>
                <a:lnTo>
                  <a:pt x="210980" y="3109447"/>
                </a:lnTo>
                <a:lnTo>
                  <a:pt x="227043" y="3156844"/>
                </a:lnTo>
                <a:lnTo>
                  <a:pt x="243920" y="3204027"/>
                </a:lnTo>
                <a:lnTo>
                  <a:pt x="261608" y="3250990"/>
                </a:lnTo>
                <a:lnTo>
                  <a:pt x="280108" y="3297730"/>
                </a:lnTo>
                <a:lnTo>
                  <a:pt x="299557" y="3344553"/>
                </a:lnTo>
                <a:lnTo>
                  <a:pt x="319761" y="3390963"/>
                </a:lnTo>
                <a:lnTo>
                  <a:pt x="340719" y="3436955"/>
                </a:lnTo>
                <a:lnTo>
                  <a:pt x="362426" y="3482525"/>
                </a:lnTo>
                <a:lnTo>
                  <a:pt x="384881" y="3527668"/>
                </a:lnTo>
                <a:lnTo>
                  <a:pt x="408080" y="3572381"/>
                </a:lnTo>
                <a:lnTo>
                  <a:pt x="432021" y="3616659"/>
                </a:lnTo>
                <a:lnTo>
                  <a:pt x="456700" y="3660498"/>
                </a:lnTo>
                <a:lnTo>
                  <a:pt x="482115" y="3703893"/>
                </a:lnTo>
                <a:lnTo>
                  <a:pt x="508263" y="3746841"/>
                </a:lnTo>
                <a:lnTo>
                  <a:pt x="535141" y="3789336"/>
                </a:lnTo>
                <a:lnTo>
                  <a:pt x="562746" y="3831376"/>
                </a:lnTo>
                <a:lnTo>
                  <a:pt x="591075" y="3872956"/>
                </a:lnTo>
                <a:lnTo>
                  <a:pt x="620126" y="3914070"/>
                </a:lnTo>
                <a:lnTo>
                  <a:pt x="649896" y="3954716"/>
                </a:lnTo>
                <a:lnTo>
                  <a:pt x="680381" y="3994889"/>
                </a:lnTo>
                <a:lnTo>
                  <a:pt x="711579" y="4034585"/>
                </a:lnTo>
                <a:lnTo>
                  <a:pt x="743488" y="4073799"/>
                </a:lnTo>
                <a:lnTo>
                  <a:pt x="776103" y="4112528"/>
                </a:lnTo>
                <a:lnTo>
                  <a:pt x="809423" y="4150766"/>
                </a:lnTo>
                <a:lnTo>
                  <a:pt x="843444" y="4188511"/>
                </a:lnTo>
                <a:lnTo>
                  <a:pt x="878164" y="4225757"/>
                </a:lnTo>
                <a:lnTo>
                  <a:pt x="913579" y="4262500"/>
                </a:lnTo>
                <a:lnTo>
                  <a:pt x="913604" y="43496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1238141"/>
            <a:ext cx="988694" cy="4701540"/>
          </a:xfrm>
          <a:custGeom>
            <a:avLst/>
            <a:gdLst/>
            <a:ahLst/>
            <a:cxnLst/>
            <a:rect l="l" t="t" r="r" b="b"/>
            <a:pathLst>
              <a:path w="988694" h="4701540">
                <a:moveTo>
                  <a:pt x="0" y="2903"/>
                </a:moveTo>
                <a:lnTo>
                  <a:pt x="59561" y="57204"/>
                </a:lnTo>
                <a:lnTo>
                  <a:pt x="94894" y="94177"/>
                </a:lnTo>
                <a:lnTo>
                  <a:pt x="129593" y="131607"/>
                </a:lnTo>
                <a:lnTo>
                  <a:pt x="163655" y="169490"/>
                </a:lnTo>
                <a:lnTo>
                  <a:pt x="197078" y="207823"/>
                </a:lnTo>
                <a:lnTo>
                  <a:pt x="229859" y="246603"/>
                </a:lnTo>
                <a:lnTo>
                  <a:pt x="261997" y="285825"/>
                </a:lnTo>
                <a:lnTo>
                  <a:pt x="293488" y="325487"/>
                </a:lnTo>
                <a:lnTo>
                  <a:pt x="324331" y="365585"/>
                </a:lnTo>
                <a:lnTo>
                  <a:pt x="354523" y="406115"/>
                </a:lnTo>
                <a:lnTo>
                  <a:pt x="384062" y="447075"/>
                </a:lnTo>
                <a:lnTo>
                  <a:pt x="412946" y="488459"/>
                </a:lnTo>
                <a:lnTo>
                  <a:pt x="441172" y="530266"/>
                </a:lnTo>
                <a:lnTo>
                  <a:pt x="468739" y="572491"/>
                </a:lnTo>
                <a:lnTo>
                  <a:pt x="495642" y="615130"/>
                </a:lnTo>
                <a:lnTo>
                  <a:pt x="521881" y="658181"/>
                </a:lnTo>
                <a:lnTo>
                  <a:pt x="547454" y="701640"/>
                </a:lnTo>
                <a:lnTo>
                  <a:pt x="572356" y="745504"/>
                </a:lnTo>
                <a:lnTo>
                  <a:pt x="596588" y="789768"/>
                </a:lnTo>
                <a:lnTo>
                  <a:pt x="620145" y="834429"/>
                </a:lnTo>
                <a:lnTo>
                  <a:pt x="643026" y="879484"/>
                </a:lnTo>
                <a:lnTo>
                  <a:pt x="665229" y="924930"/>
                </a:lnTo>
                <a:lnTo>
                  <a:pt x="686750" y="970762"/>
                </a:lnTo>
                <a:lnTo>
                  <a:pt x="707589" y="1016977"/>
                </a:lnTo>
                <a:lnTo>
                  <a:pt x="727741" y="1063573"/>
                </a:lnTo>
                <a:lnTo>
                  <a:pt x="747206" y="1110544"/>
                </a:lnTo>
                <a:lnTo>
                  <a:pt x="766039" y="1158025"/>
                </a:lnTo>
                <a:lnTo>
                  <a:pt x="784113" y="1205716"/>
                </a:lnTo>
                <a:lnTo>
                  <a:pt x="801428" y="1253613"/>
                </a:lnTo>
                <a:lnTo>
                  <a:pt x="817984" y="1301712"/>
                </a:lnTo>
                <a:lnTo>
                  <a:pt x="833778" y="1350007"/>
                </a:lnTo>
                <a:lnTo>
                  <a:pt x="848810" y="1398495"/>
                </a:lnTo>
                <a:lnTo>
                  <a:pt x="863080" y="1447172"/>
                </a:lnTo>
                <a:lnTo>
                  <a:pt x="876586" y="1496031"/>
                </a:lnTo>
                <a:lnTo>
                  <a:pt x="889328" y="1545070"/>
                </a:lnTo>
                <a:lnTo>
                  <a:pt x="901304" y="1594284"/>
                </a:lnTo>
                <a:lnTo>
                  <a:pt x="912514" y="1643668"/>
                </a:lnTo>
                <a:lnTo>
                  <a:pt x="922957" y="1693217"/>
                </a:lnTo>
                <a:lnTo>
                  <a:pt x="932632" y="1742929"/>
                </a:lnTo>
                <a:lnTo>
                  <a:pt x="941538" y="1792797"/>
                </a:lnTo>
                <a:lnTo>
                  <a:pt x="949675" y="1842818"/>
                </a:lnTo>
                <a:lnTo>
                  <a:pt x="957040" y="1892987"/>
                </a:lnTo>
                <a:lnTo>
                  <a:pt x="963635" y="1943299"/>
                </a:lnTo>
                <a:lnTo>
                  <a:pt x="969456" y="1993751"/>
                </a:lnTo>
                <a:lnTo>
                  <a:pt x="974504" y="2044338"/>
                </a:lnTo>
                <a:lnTo>
                  <a:pt x="978779" y="2095055"/>
                </a:lnTo>
                <a:lnTo>
                  <a:pt x="982277" y="2145898"/>
                </a:lnTo>
                <a:lnTo>
                  <a:pt x="985000" y="2196862"/>
                </a:lnTo>
                <a:lnTo>
                  <a:pt x="986947" y="2247944"/>
                </a:lnTo>
                <a:lnTo>
                  <a:pt x="988115" y="2299138"/>
                </a:lnTo>
                <a:lnTo>
                  <a:pt x="988504" y="2350440"/>
                </a:lnTo>
                <a:lnTo>
                  <a:pt x="988115" y="2401742"/>
                </a:lnTo>
                <a:lnTo>
                  <a:pt x="986948" y="2452936"/>
                </a:lnTo>
                <a:lnTo>
                  <a:pt x="985004" y="2504018"/>
                </a:lnTo>
                <a:lnTo>
                  <a:pt x="982284" y="2554983"/>
                </a:lnTo>
                <a:lnTo>
                  <a:pt x="978789" y="2605826"/>
                </a:lnTo>
                <a:lnTo>
                  <a:pt x="974519" y="2656543"/>
                </a:lnTo>
                <a:lnTo>
                  <a:pt x="969475" y="2707130"/>
                </a:lnTo>
                <a:lnTo>
                  <a:pt x="963659" y="2757582"/>
                </a:lnTo>
                <a:lnTo>
                  <a:pt x="957071" y="2807896"/>
                </a:lnTo>
                <a:lnTo>
                  <a:pt x="949711" y="2858065"/>
                </a:lnTo>
                <a:lnTo>
                  <a:pt x="941581" y="2908087"/>
                </a:lnTo>
                <a:lnTo>
                  <a:pt x="932682" y="2957957"/>
                </a:lnTo>
                <a:lnTo>
                  <a:pt x="923014" y="3007669"/>
                </a:lnTo>
                <a:lnTo>
                  <a:pt x="912578" y="3057221"/>
                </a:lnTo>
                <a:lnTo>
                  <a:pt x="901376" y="3106607"/>
                </a:lnTo>
                <a:lnTo>
                  <a:pt x="889407" y="3155823"/>
                </a:lnTo>
                <a:lnTo>
                  <a:pt x="876673" y="3204864"/>
                </a:lnTo>
                <a:lnTo>
                  <a:pt x="863174" y="3253726"/>
                </a:lnTo>
                <a:lnTo>
                  <a:pt x="848912" y="3302405"/>
                </a:lnTo>
                <a:lnTo>
                  <a:pt x="833887" y="3350897"/>
                </a:lnTo>
                <a:lnTo>
                  <a:pt x="818099" y="3399196"/>
                </a:lnTo>
                <a:lnTo>
                  <a:pt x="801551" y="3447299"/>
                </a:lnTo>
                <a:lnTo>
                  <a:pt x="784243" y="3495201"/>
                </a:lnTo>
                <a:lnTo>
                  <a:pt x="766175" y="3542897"/>
                </a:lnTo>
                <a:lnTo>
                  <a:pt x="747348" y="3590383"/>
                </a:lnTo>
                <a:lnTo>
                  <a:pt x="727883" y="3637366"/>
                </a:lnTo>
                <a:lnTo>
                  <a:pt x="707729" y="3683971"/>
                </a:lnTo>
                <a:lnTo>
                  <a:pt x="686890" y="3730197"/>
                </a:lnTo>
                <a:lnTo>
                  <a:pt x="665367" y="3776038"/>
                </a:lnTo>
                <a:lnTo>
                  <a:pt x="643162" y="3821493"/>
                </a:lnTo>
                <a:lnTo>
                  <a:pt x="620279" y="3866557"/>
                </a:lnTo>
                <a:lnTo>
                  <a:pt x="596719" y="3911228"/>
                </a:lnTo>
                <a:lnTo>
                  <a:pt x="572485" y="3955500"/>
                </a:lnTo>
                <a:lnTo>
                  <a:pt x="547578" y="3999372"/>
                </a:lnTo>
                <a:lnTo>
                  <a:pt x="522002" y="4042839"/>
                </a:lnTo>
                <a:lnTo>
                  <a:pt x="495758" y="4085899"/>
                </a:lnTo>
                <a:lnTo>
                  <a:pt x="468850" y="4128547"/>
                </a:lnTo>
                <a:lnTo>
                  <a:pt x="441278" y="4170780"/>
                </a:lnTo>
                <a:lnTo>
                  <a:pt x="413047" y="4212594"/>
                </a:lnTo>
                <a:lnTo>
                  <a:pt x="384157" y="4253987"/>
                </a:lnTo>
                <a:lnTo>
                  <a:pt x="354611" y="4294955"/>
                </a:lnTo>
                <a:lnTo>
                  <a:pt x="324412" y="4335493"/>
                </a:lnTo>
                <a:lnTo>
                  <a:pt x="293562" y="4375600"/>
                </a:lnTo>
                <a:lnTo>
                  <a:pt x="262062" y="4415270"/>
                </a:lnTo>
                <a:lnTo>
                  <a:pt x="229917" y="4454502"/>
                </a:lnTo>
                <a:lnTo>
                  <a:pt x="197127" y="4493290"/>
                </a:lnTo>
                <a:lnTo>
                  <a:pt x="163695" y="4531633"/>
                </a:lnTo>
                <a:lnTo>
                  <a:pt x="129624" y="4569526"/>
                </a:lnTo>
                <a:lnTo>
                  <a:pt x="94915" y="4606965"/>
                </a:lnTo>
                <a:lnTo>
                  <a:pt x="59572" y="4643948"/>
                </a:lnTo>
                <a:lnTo>
                  <a:pt x="23089" y="4680978"/>
                </a:lnTo>
                <a:lnTo>
                  <a:pt x="2903" y="4701164"/>
                </a:lnTo>
                <a:lnTo>
                  <a:pt x="0" y="4698260"/>
                </a:lnTo>
                <a:lnTo>
                  <a:pt x="0" y="4609317"/>
                </a:lnTo>
                <a:lnTo>
                  <a:pt x="35164" y="4572894"/>
                </a:lnTo>
                <a:lnTo>
                  <a:pt x="69827" y="4535868"/>
                </a:lnTo>
                <a:lnTo>
                  <a:pt x="103850" y="4498384"/>
                </a:lnTo>
                <a:lnTo>
                  <a:pt x="137229" y="4460446"/>
                </a:lnTo>
                <a:lnTo>
                  <a:pt x="169964" y="4422058"/>
                </a:lnTo>
                <a:lnTo>
                  <a:pt x="202050" y="4383222"/>
                </a:lnTo>
                <a:lnTo>
                  <a:pt x="233486" y="4343944"/>
                </a:lnTo>
                <a:lnTo>
                  <a:pt x="264270" y="4304226"/>
                </a:lnTo>
                <a:lnTo>
                  <a:pt x="294399" y="4264072"/>
                </a:lnTo>
                <a:lnTo>
                  <a:pt x="323871" y="4223486"/>
                </a:lnTo>
                <a:lnTo>
                  <a:pt x="352684" y="4182470"/>
                </a:lnTo>
                <a:lnTo>
                  <a:pt x="380834" y="4141030"/>
                </a:lnTo>
                <a:lnTo>
                  <a:pt x="408321" y="4099168"/>
                </a:lnTo>
                <a:lnTo>
                  <a:pt x="435141" y="4056887"/>
                </a:lnTo>
                <a:lnTo>
                  <a:pt x="461291" y="4014192"/>
                </a:lnTo>
                <a:lnTo>
                  <a:pt x="486771" y="3971087"/>
                </a:lnTo>
                <a:lnTo>
                  <a:pt x="511577" y="3927573"/>
                </a:lnTo>
                <a:lnTo>
                  <a:pt x="535707" y="3883656"/>
                </a:lnTo>
                <a:lnTo>
                  <a:pt x="559158" y="3839339"/>
                </a:lnTo>
                <a:lnTo>
                  <a:pt x="581929" y="3794626"/>
                </a:lnTo>
                <a:lnTo>
                  <a:pt x="604017" y="3749519"/>
                </a:lnTo>
                <a:lnTo>
                  <a:pt x="625419" y="3704023"/>
                </a:lnTo>
                <a:lnTo>
                  <a:pt x="646134" y="3658141"/>
                </a:lnTo>
                <a:lnTo>
                  <a:pt x="666158" y="3611877"/>
                </a:lnTo>
                <a:lnTo>
                  <a:pt x="685490" y="3565234"/>
                </a:lnTo>
                <a:lnTo>
                  <a:pt x="703939" y="3518712"/>
                </a:lnTo>
                <a:lnTo>
                  <a:pt x="721645" y="3471984"/>
                </a:lnTo>
                <a:lnTo>
                  <a:pt x="738607" y="3425053"/>
                </a:lnTo>
                <a:lnTo>
                  <a:pt x="754824" y="3377926"/>
                </a:lnTo>
                <a:lnTo>
                  <a:pt x="770296" y="3330605"/>
                </a:lnTo>
                <a:lnTo>
                  <a:pt x="785020" y="3283095"/>
                </a:lnTo>
                <a:lnTo>
                  <a:pt x="798997" y="3235401"/>
                </a:lnTo>
                <a:lnTo>
                  <a:pt x="812226" y="3187526"/>
                </a:lnTo>
                <a:lnTo>
                  <a:pt x="824705" y="3139476"/>
                </a:lnTo>
                <a:lnTo>
                  <a:pt x="836434" y="3091255"/>
                </a:lnTo>
                <a:lnTo>
                  <a:pt x="847413" y="3042867"/>
                </a:lnTo>
                <a:lnTo>
                  <a:pt x="857639" y="2994316"/>
                </a:lnTo>
                <a:lnTo>
                  <a:pt x="867113" y="2945607"/>
                </a:lnTo>
                <a:lnTo>
                  <a:pt x="875834" y="2896744"/>
                </a:lnTo>
                <a:lnTo>
                  <a:pt x="883800" y="2847732"/>
                </a:lnTo>
                <a:lnTo>
                  <a:pt x="891011" y="2798574"/>
                </a:lnTo>
                <a:lnTo>
                  <a:pt x="897466" y="2749276"/>
                </a:lnTo>
                <a:lnTo>
                  <a:pt x="903164" y="2699841"/>
                </a:lnTo>
                <a:lnTo>
                  <a:pt x="908105" y="2650274"/>
                </a:lnTo>
                <a:lnTo>
                  <a:pt x="912286" y="2600580"/>
                </a:lnTo>
                <a:lnTo>
                  <a:pt x="915709" y="2550762"/>
                </a:lnTo>
                <a:lnTo>
                  <a:pt x="918371" y="2500825"/>
                </a:lnTo>
                <a:lnTo>
                  <a:pt x="920272" y="2450774"/>
                </a:lnTo>
                <a:lnTo>
                  <a:pt x="921411" y="2400613"/>
                </a:lnTo>
                <a:lnTo>
                  <a:pt x="921787" y="2350346"/>
                </a:lnTo>
                <a:lnTo>
                  <a:pt x="921405" y="2300084"/>
                </a:lnTo>
                <a:lnTo>
                  <a:pt x="920260" y="2249928"/>
                </a:lnTo>
                <a:lnTo>
                  <a:pt x="918354" y="2199883"/>
                </a:lnTo>
                <a:lnTo>
                  <a:pt x="915686" y="2149952"/>
                </a:lnTo>
                <a:lnTo>
                  <a:pt x="912258" y="2100139"/>
                </a:lnTo>
                <a:lnTo>
                  <a:pt x="908071" y="2050450"/>
                </a:lnTo>
                <a:lnTo>
                  <a:pt x="903126" y="2000889"/>
                </a:lnTo>
                <a:lnTo>
                  <a:pt x="897422" y="1951459"/>
                </a:lnTo>
                <a:lnTo>
                  <a:pt x="890962" y="1902166"/>
                </a:lnTo>
                <a:lnTo>
                  <a:pt x="883747" y="1853013"/>
                </a:lnTo>
                <a:lnTo>
                  <a:pt x="875776" y="1804005"/>
                </a:lnTo>
                <a:lnTo>
                  <a:pt x="867051" y="1755147"/>
                </a:lnTo>
                <a:lnTo>
                  <a:pt x="857573" y="1706442"/>
                </a:lnTo>
                <a:lnTo>
                  <a:pt x="847342" y="1657895"/>
                </a:lnTo>
                <a:lnTo>
                  <a:pt x="836360" y="1609511"/>
                </a:lnTo>
                <a:lnTo>
                  <a:pt x="824627" y="1561293"/>
                </a:lnTo>
                <a:lnTo>
                  <a:pt x="812144" y="1513246"/>
                </a:lnTo>
                <a:lnTo>
                  <a:pt x="798913" y="1465375"/>
                </a:lnTo>
                <a:lnTo>
                  <a:pt x="784933" y="1417683"/>
                </a:lnTo>
                <a:lnTo>
                  <a:pt x="770206" y="1370176"/>
                </a:lnTo>
                <a:lnTo>
                  <a:pt x="754733" y="1322856"/>
                </a:lnTo>
                <a:lnTo>
                  <a:pt x="738515" y="1275730"/>
                </a:lnTo>
                <a:lnTo>
                  <a:pt x="721552" y="1228801"/>
                </a:lnTo>
                <a:lnTo>
                  <a:pt x="703845" y="1182073"/>
                </a:lnTo>
                <a:lnTo>
                  <a:pt x="685396" y="1135551"/>
                </a:lnTo>
                <a:lnTo>
                  <a:pt x="666064" y="1088920"/>
                </a:lnTo>
                <a:lnTo>
                  <a:pt x="646039" y="1042667"/>
                </a:lnTo>
                <a:lnTo>
                  <a:pt x="625325" y="996796"/>
                </a:lnTo>
                <a:lnTo>
                  <a:pt x="603923" y="951312"/>
                </a:lnTo>
                <a:lnTo>
                  <a:pt x="581836" y="906216"/>
                </a:lnTo>
                <a:lnTo>
                  <a:pt x="559066" y="861513"/>
                </a:lnTo>
                <a:lnTo>
                  <a:pt x="535616" y="817207"/>
                </a:lnTo>
                <a:lnTo>
                  <a:pt x="511487" y="773301"/>
                </a:lnTo>
                <a:lnTo>
                  <a:pt x="486683" y="729799"/>
                </a:lnTo>
                <a:lnTo>
                  <a:pt x="461206" y="686703"/>
                </a:lnTo>
                <a:lnTo>
                  <a:pt x="435058" y="644019"/>
                </a:lnTo>
                <a:lnTo>
                  <a:pt x="408242" y="601749"/>
                </a:lnTo>
                <a:lnTo>
                  <a:pt x="380760" y="559896"/>
                </a:lnTo>
                <a:lnTo>
                  <a:pt x="352614" y="518465"/>
                </a:lnTo>
                <a:lnTo>
                  <a:pt x="323808" y="477459"/>
                </a:lnTo>
                <a:lnTo>
                  <a:pt x="294342" y="436882"/>
                </a:lnTo>
                <a:lnTo>
                  <a:pt x="264221" y="396737"/>
                </a:lnTo>
                <a:lnTo>
                  <a:pt x="233445" y="357028"/>
                </a:lnTo>
                <a:lnTo>
                  <a:pt x="202018" y="317758"/>
                </a:lnTo>
                <a:lnTo>
                  <a:pt x="169942" y="278930"/>
                </a:lnTo>
                <a:lnTo>
                  <a:pt x="137219" y="240550"/>
                </a:lnTo>
                <a:lnTo>
                  <a:pt x="103852" y="202619"/>
                </a:lnTo>
                <a:lnTo>
                  <a:pt x="69843" y="165142"/>
                </a:lnTo>
                <a:lnTo>
                  <a:pt x="35195" y="128122"/>
                </a:lnTo>
                <a:lnTo>
                  <a:pt x="0" y="91656"/>
                </a:lnTo>
                <a:lnTo>
                  <a:pt x="0" y="29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9463727"/>
            <a:ext cx="71349" cy="7134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9463727"/>
            <a:ext cx="71350" cy="7134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9463727"/>
            <a:ext cx="71350" cy="7134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9463727"/>
            <a:ext cx="71350" cy="7134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9463727"/>
            <a:ext cx="71350" cy="7134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9637032"/>
            <a:ext cx="71349" cy="7134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9637032"/>
            <a:ext cx="71350" cy="7134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9637032"/>
            <a:ext cx="71350" cy="71349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9637032"/>
            <a:ext cx="71350" cy="7134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9637032"/>
            <a:ext cx="71350" cy="7134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9810337"/>
            <a:ext cx="71349" cy="71349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9810337"/>
            <a:ext cx="71350" cy="71349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9810337"/>
            <a:ext cx="71350" cy="71349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9810337"/>
            <a:ext cx="71350" cy="71349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9810337"/>
            <a:ext cx="71350" cy="71349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9983642"/>
            <a:ext cx="71349" cy="71349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9983642"/>
            <a:ext cx="71350" cy="71349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9983642"/>
            <a:ext cx="71350" cy="71349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9983642"/>
            <a:ext cx="71350" cy="71349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9983642"/>
            <a:ext cx="71350" cy="71349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39445" y="10156947"/>
            <a:ext cx="71349" cy="71349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615754" y="10156947"/>
            <a:ext cx="71350" cy="71349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91876" y="10156947"/>
            <a:ext cx="71350" cy="71349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68185" y="10156947"/>
            <a:ext cx="71350" cy="71349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44494" y="10156947"/>
            <a:ext cx="71350" cy="71349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9854" y="658378"/>
            <a:ext cx="77210" cy="77210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9064" y="658378"/>
            <a:ext cx="77210" cy="77210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78476" y="658378"/>
            <a:ext cx="77210" cy="77210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7686" y="658378"/>
            <a:ext cx="77210" cy="77210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6895" y="658378"/>
            <a:ext cx="77210" cy="77210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9854" y="470838"/>
            <a:ext cx="77210" cy="77210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9064" y="470838"/>
            <a:ext cx="77210" cy="77210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78476" y="470838"/>
            <a:ext cx="77210" cy="77210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7686" y="470838"/>
            <a:ext cx="77210" cy="77210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6895" y="470838"/>
            <a:ext cx="77210" cy="77210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59854" y="283298"/>
            <a:ext cx="77210" cy="77210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9064" y="283298"/>
            <a:ext cx="77210" cy="77210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78476" y="283298"/>
            <a:ext cx="77210" cy="77210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7686" y="283298"/>
            <a:ext cx="77210" cy="77210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895" y="283298"/>
            <a:ext cx="77210" cy="77210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9854" y="95759"/>
            <a:ext cx="77210" cy="77210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9064" y="95759"/>
            <a:ext cx="77210" cy="77210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78476" y="95759"/>
            <a:ext cx="77210" cy="77210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7686" y="95759"/>
            <a:ext cx="77210" cy="772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6895" y="95759"/>
            <a:ext cx="77210" cy="77210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768559" y="9002041"/>
            <a:ext cx="144815" cy="143733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114721" y="9002041"/>
            <a:ext cx="144815" cy="143734"/>
          </a:xfrm>
          <a:prstGeom prst="rect">
            <a:avLst/>
          </a:prstGeom>
        </p:spPr>
      </p:pic>
      <p:pic>
        <p:nvPicPr>
          <p:cNvPr id="57" name="object 5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435583" y="9002041"/>
            <a:ext cx="144815" cy="143734"/>
          </a:xfrm>
          <a:prstGeom prst="rect">
            <a:avLst/>
          </a:prstGeom>
        </p:spPr>
      </p:pic>
      <p:pic>
        <p:nvPicPr>
          <p:cNvPr id="58" name="object 5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81745" y="9002041"/>
            <a:ext cx="144815" cy="143734"/>
          </a:xfrm>
          <a:prstGeom prst="rect">
            <a:avLst/>
          </a:prstGeom>
        </p:spPr>
      </p:pic>
      <p:pic>
        <p:nvPicPr>
          <p:cNvPr id="59" name="object 5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31788" y="1082747"/>
            <a:ext cx="156821" cy="152400"/>
          </a:xfrm>
          <a:prstGeom prst="rect">
            <a:avLst/>
          </a:prstGeom>
        </p:spPr>
      </p:pic>
      <p:pic>
        <p:nvPicPr>
          <p:cNvPr id="60" name="object 6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06648" y="1082747"/>
            <a:ext cx="156820" cy="152400"/>
          </a:xfrm>
          <a:prstGeom prst="rect">
            <a:avLst/>
          </a:prstGeom>
        </p:spPr>
      </p:pic>
      <p:pic>
        <p:nvPicPr>
          <p:cNvPr id="61" name="object 6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84326" y="1082747"/>
            <a:ext cx="156820" cy="152400"/>
          </a:xfrm>
          <a:prstGeom prst="rect">
            <a:avLst/>
          </a:prstGeom>
        </p:spPr>
      </p:pic>
      <p:pic>
        <p:nvPicPr>
          <p:cNvPr id="62" name="object 6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09466" y="1082747"/>
            <a:ext cx="156820" cy="152400"/>
          </a:xfrm>
          <a:prstGeom prst="rect">
            <a:avLst/>
          </a:prstGeom>
        </p:spPr>
      </p:pic>
      <p:sp>
        <p:nvSpPr>
          <p:cNvPr id="63" name="object 63"/>
          <p:cNvSpPr/>
          <p:nvPr/>
        </p:nvSpPr>
        <p:spPr>
          <a:xfrm>
            <a:off x="646270" y="9347334"/>
            <a:ext cx="1417955" cy="434340"/>
          </a:xfrm>
          <a:custGeom>
            <a:avLst/>
            <a:gdLst/>
            <a:ahLst/>
            <a:cxnLst/>
            <a:rect l="l" t="t" r="r" b="b"/>
            <a:pathLst>
              <a:path w="1417955" h="434340">
                <a:moveTo>
                  <a:pt x="55999" y="434262"/>
                </a:moveTo>
                <a:lnTo>
                  <a:pt x="20566" y="434262"/>
                </a:lnTo>
                <a:lnTo>
                  <a:pt x="17851" y="432889"/>
                </a:lnTo>
                <a:lnTo>
                  <a:pt x="11936" y="428280"/>
                </a:lnTo>
                <a:lnTo>
                  <a:pt x="3186" y="415828"/>
                </a:lnTo>
                <a:lnTo>
                  <a:pt x="0" y="401486"/>
                </a:lnTo>
                <a:lnTo>
                  <a:pt x="2424" y="386995"/>
                </a:lnTo>
                <a:lnTo>
                  <a:pt x="10504" y="374099"/>
                </a:lnTo>
                <a:lnTo>
                  <a:pt x="157242" y="219392"/>
                </a:lnTo>
                <a:lnTo>
                  <a:pt x="10504" y="64683"/>
                </a:lnTo>
                <a:lnTo>
                  <a:pt x="2424" y="51788"/>
                </a:lnTo>
                <a:lnTo>
                  <a:pt x="0" y="37298"/>
                </a:lnTo>
                <a:lnTo>
                  <a:pt x="3185" y="22957"/>
                </a:lnTo>
                <a:lnTo>
                  <a:pt x="11935" y="10507"/>
                </a:lnTo>
                <a:lnTo>
                  <a:pt x="24832" y="2427"/>
                </a:lnTo>
                <a:lnTo>
                  <a:pt x="39322" y="3"/>
                </a:lnTo>
                <a:lnTo>
                  <a:pt x="53663" y="3189"/>
                </a:lnTo>
                <a:lnTo>
                  <a:pt x="66111" y="11938"/>
                </a:lnTo>
                <a:lnTo>
                  <a:pt x="237865" y="193020"/>
                </a:lnTo>
                <a:lnTo>
                  <a:pt x="245754" y="205419"/>
                </a:lnTo>
                <a:lnTo>
                  <a:pt x="248383" y="219392"/>
                </a:lnTo>
                <a:lnTo>
                  <a:pt x="245754" y="233366"/>
                </a:lnTo>
                <a:lnTo>
                  <a:pt x="237865" y="245766"/>
                </a:lnTo>
                <a:lnTo>
                  <a:pt x="66112" y="426848"/>
                </a:lnTo>
                <a:lnTo>
                  <a:pt x="60015" y="432066"/>
                </a:lnTo>
                <a:lnTo>
                  <a:pt x="55999" y="434262"/>
                </a:lnTo>
                <a:close/>
              </a:path>
              <a:path w="1417955" h="434340">
                <a:moveTo>
                  <a:pt x="348242" y="434262"/>
                </a:moveTo>
                <a:lnTo>
                  <a:pt x="312810" y="434262"/>
                </a:lnTo>
                <a:lnTo>
                  <a:pt x="310093" y="432889"/>
                </a:lnTo>
                <a:lnTo>
                  <a:pt x="304178" y="428279"/>
                </a:lnTo>
                <a:lnTo>
                  <a:pt x="295428" y="415828"/>
                </a:lnTo>
                <a:lnTo>
                  <a:pt x="292242" y="401486"/>
                </a:lnTo>
                <a:lnTo>
                  <a:pt x="294667" y="386995"/>
                </a:lnTo>
                <a:lnTo>
                  <a:pt x="302747" y="374099"/>
                </a:lnTo>
                <a:lnTo>
                  <a:pt x="449488" y="219392"/>
                </a:lnTo>
                <a:lnTo>
                  <a:pt x="302747" y="64683"/>
                </a:lnTo>
                <a:lnTo>
                  <a:pt x="294667" y="51788"/>
                </a:lnTo>
                <a:lnTo>
                  <a:pt x="292243" y="37298"/>
                </a:lnTo>
                <a:lnTo>
                  <a:pt x="295429" y="22957"/>
                </a:lnTo>
                <a:lnTo>
                  <a:pt x="304179" y="10507"/>
                </a:lnTo>
                <a:lnTo>
                  <a:pt x="317076" y="2427"/>
                </a:lnTo>
                <a:lnTo>
                  <a:pt x="331566" y="3"/>
                </a:lnTo>
                <a:lnTo>
                  <a:pt x="345906" y="3189"/>
                </a:lnTo>
                <a:lnTo>
                  <a:pt x="358355" y="11938"/>
                </a:lnTo>
                <a:lnTo>
                  <a:pt x="530111" y="193020"/>
                </a:lnTo>
                <a:lnTo>
                  <a:pt x="537999" y="205420"/>
                </a:lnTo>
                <a:lnTo>
                  <a:pt x="540629" y="219393"/>
                </a:lnTo>
                <a:lnTo>
                  <a:pt x="537999" y="233366"/>
                </a:lnTo>
                <a:lnTo>
                  <a:pt x="530111" y="245767"/>
                </a:lnTo>
                <a:lnTo>
                  <a:pt x="358355" y="426848"/>
                </a:lnTo>
                <a:lnTo>
                  <a:pt x="352258" y="432066"/>
                </a:lnTo>
                <a:lnTo>
                  <a:pt x="348242" y="434262"/>
                </a:lnTo>
                <a:close/>
              </a:path>
              <a:path w="1417955" h="434340">
                <a:moveTo>
                  <a:pt x="640487" y="434262"/>
                </a:moveTo>
                <a:lnTo>
                  <a:pt x="605055" y="434262"/>
                </a:lnTo>
                <a:lnTo>
                  <a:pt x="602339" y="432889"/>
                </a:lnTo>
                <a:lnTo>
                  <a:pt x="596424" y="428280"/>
                </a:lnTo>
                <a:lnTo>
                  <a:pt x="587674" y="415828"/>
                </a:lnTo>
                <a:lnTo>
                  <a:pt x="584488" y="401486"/>
                </a:lnTo>
                <a:lnTo>
                  <a:pt x="586912" y="386995"/>
                </a:lnTo>
                <a:lnTo>
                  <a:pt x="594993" y="374099"/>
                </a:lnTo>
                <a:lnTo>
                  <a:pt x="741733" y="219392"/>
                </a:lnTo>
                <a:lnTo>
                  <a:pt x="594993" y="64683"/>
                </a:lnTo>
                <a:lnTo>
                  <a:pt x="586912" y="51788"/>
                </a:lnTo>
                <a:lnTo>
                  <a:pt x="584488" y="37298"/>
                </a:lnTo>
                <a:lnTo>
                  <a:pt x="587674" y="22957"/>
                </a:lnTo>
                <a:lnTo>
                  <a:pt x="596424" y="10507"/>
                </a:lnTo>
                <a:lnTo>
                  <a:pt x="609320" y="2427"/>
                </a:lnTo>
                <a:lnTo>
                  <a:pt x="623809" y="3"/>
                </a:lnTo>
                <a:lnTo>
                  <a:pt x="638150" y="3189"/>
                </a:lnTo>
                <a:lnTo>
                  <a:pt x="650600" y="11938"/>
                </a:lnTo>
                <a:lnTo>
                  <a:pt x="822358" y="193020"/>
                </a:lnTo>
                <a:lnTo>
                  <a:pt x="830245" y="205420"/>
                </a:lnTo>
                <a:lnTo>
                  <a:pt x="832873" y="219393"/>
                </a:lnTo>
                <a:lnTo>
                  <a:pt x="830245" y="233366"/>
                </a:lnTo>
                <a:lnTo>
                  <a:pt x="822358" y="245767"/>
                </a:lnTo>
                <a:lnTo>
                  <a:pt x="650600" y="426848"/>
                </a:lnTo>
                <a:lnTo>
                  <a:pt x="644503" y="432066"/>
                </a:lnTo>
                <a:lnTo>
                  <a:pt x="640487" y="434262"/>
                </a:lnTo>
                <a:close/>
              </a:path>
              <a:path w="1417955" h="434340">
                <a:moveTo>
                  <a:pt x="932736" y="434262"/>
                </a:moveTo>
                <a:lnTo>
                  <a:pt x="897301" y="434262"/>
                </a:lnTo>
                <a:lnTo>
                  <a:pt x="894585" y="432889"/>
                </a:lnTo>
                <a:lnTo>
                  <a:pt x="888669" y="428280"/>
                </a:lnTo>
                <a:lnTo>
                  <a:pt x="879920" y="415828"/>
                </a:lnTo>
                <a:lnTo>
                  <a:pt x="876735" y="401486"/>
                </a:lnTo>
                <a:lnTo>
                  <a:pt x="879159" y="386995"/>
                </a:lnTo>
                <a:lnTo>
                  <a:pt x="887238" y="374099"/>
                </a:lnTo>
                <a:lnTo>
                  <a:pt x="1033978" y="219392"/>
                </a:lnTo>
                <a:lnTo>
                  <a:pt x="887238" y="64683"/>
                </a:lnTo>
                <a:lnTo>
                  <a:pt x="879159" y="51788"/>
                </a:lnTo>
                <a:lnTo>
                  <a:pt x="876735" y="37298"/>
                </a:lnTo>
                <a:lnTo>
                  <a:pt x="879920" y="22957"/>
                </a:lnTo>
                <a:lnTo>
                  <a:pt x="888669" y="10507"/>
                </a:lnTo>
                <a:lnTo>
                  <a:pt x="901567" y="2427"/>
                </a:lnTo>
                <a:lnTo>
                  <a:pt x="916058" y="3"/>
                </a:lnTo>
                <a:lnTo>
                  <a:pt x="930399" y="3189"/>
                </a:lnTo>
                <a:lnTo>
                  <a:pt x="942850" y="11938"/>
                </a:lnTo>
                <a:lnTo>
                  <a:pt x="1114604" y="193020"/>
                </a:lnTo>
                <a:lnTo>
                  <a:pt x="1122490" y="205420"/>
                </a:lnTo>
                <a:lnTo>
                  <a:pt x="1125119" y="219393"/>
                </a:lnTo>
                <a:lnTo>
                  <a:pt x="1122490" y="233366"/>
                </a:lnTo>
                <a:lnTo>
                  <a:pt x="1114604" y="245767"/>
                </a:lnTo>
                <a:lnTo>
                  <a:pt x="942850" y="426848"/>
                </a:lnTo>
                <a:lnTo>
                  <a:pt x="936752" y="432066"/>
                </a:lnTo>
                <a:lnTo>
                  <a:pt x="932736" y="434262"/>
                </a:lnTo>
                <a:close/>
              </a:path>
              <a:path w="1417955" h="434340">
                <a:moveTo>
                  <a:pt x="1224977" y="434262"/>
                </a:moveTo>
                <a:lnTo>
                  <a:pt x="1189542" y="434262"/>
                </a:lnTo>
                <a:lnTo>
                  <a:pt x="1186826" y="432889"/>
                </a:lnTo>
                <a:lnTo>
                  <a:pt x="1180910" y="428280"/>
                </a:lnTo>
                <a:lnTo>
                  <a:pt x="1172162" y="415828"/>
                </a:lnTo>
                <a:lnTo>
                  <a:pt x="1168976" y="401486"/>
                </a:lnTo>
                <a:lnTo>
                  <a:pt x="1171400" y="386995"/>
                </a:lnTo>
                <a:lnTo>
                  <a:pt x="1179479" y="374099"/>
                </a:lnTo>
                <a:lnTo>
                  <a:pt x="1326224" y="219392"/>
                </a:lnTo>
                <a:lnTo>
                  <a:pt x="1179479" y="64683"/>
                </a:lnTo>
                <a:lnTo>
                  <a:pt x="1171400" y="51788"/>
                </a:lnTo>
                <a:lnTo>
                  <a:pt x="1168976" y="37298"/>
                </a:lnTo>
                <a:lnTo>
                  <a:pt x="1172161" y="22957"/>
                </a:lnTo>
                <a:lnTo>
                  <a:pt x="1180910" y="10507"/>
                </a:lnTo>
                <a:lnTo>
                  <a:pt x="1193806" y="2425"/>
                </a:lnTo>
                <a:lnTo>
                  <a:pt x="1208295" y="0"/>
                </a:lnTo>
                <a:lnTo>
                  <a:pt x="1222637" y="3185"/>
                </a:lnTo>
                <a:lnTo>
                  <a:pt x="1235091" y="11938"/>
                </a:lnTo>
                <a:lnTo>
                  <a:pt x="1406849" y="193020"/>
                </a:lnTo>
                <a:lnTo>
                  <a:pt x="1414735" y="205420"/>
                </a:lnTo>
                <a:lnTo>
                  <a:pt x="1417364" y="219393"/>
                </a:lnTo>
                <a:lnTo>
                  <a:pt x="1414735" y="233366"/>
                </a:lnTo>
                <a:lnTo>
                  <a:pt x="1406849" y="245767"/>
                </a:lnTo>
                <a:lnTo>
                  <a:pt x="1235091" y="426848"/>
                </a:lnTo>
                <a:lnTo>
                  <a:pt x="1228993" y="432066"/>
                </a:lnTo>
                <a:lnTo>
                  <a:pt x="1224977" y="434262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6224282" y="504605"/>
            <a:ext cx="1417955" cy="434340"/>
          </a:xfrm>
          <a:custGeom>
            <a:avLst/>
            <a:gdLst/>
            <a:ahLst/>
            <a:cxnLst/>
            <a:rect l="l" t="t" r="r" b="b"/>
            <a:pathLst>
              <a:path w="1417955" h="434340">
                <a:moveTo>
                  <a:pt x="1361365" y="434263"/>
                </a:moveTo>
                <a:lnTo>
                  <a:pt x="1396796" y="434263"/>
                </a:lnTo>
                <a:lnTo>
                  <a:pt x="1399513" y="432889"/>
                </a:lnTo>
                <a:lnTo>
                  <a:pt x="1405428" y="428280"/>
                </a:lnTo>
                <a:lnTo>
                  <a:pt x="1414178" y="415828"/>
                </a:lnTo>
                <a:lnTo>
                  <a:pt x="1417364" y="401486"/>
                </a:lnTo>
                <a:lnTo>
                  <a:pt x="1414939" y="386995"/>
                </a:lnTo>
                <a:lnTo>
                  <a:pt x="1406859" y="374099"/>
                </a:lnTo>
                <a:lnTo>
                  <a:pt x="1260121" y="219392"/>
                </a:lnTo>
                <a:lnTo>
                  <a:pt x="1406859" y="64683"/>
                </a:lnTo>
                <a:lnTo>
                  <a:pt x="1414940" y="51788"/>
                </a:lnTo>
                <a:lnTo>
                  <a:pt x="1417364" y="37298"/>
                </a:lnTo>
                <a:lnTo>
                  <a:pt x="1414178" y="22957"/>
                </a:lnTo>
                <a:lnTo>
                  <a:pt x="1405428" y="10507"/>
                </a:lnTo>
                <a:lnTo>
                  <a:pt x="1392532" y="2427"/>
                </a:lnTo>
                <a:lnTo>
                  <a:pt x="1378042" y="3"/>
                </a:lnTo>
                <a:lnTo>
                  <a:pt x="1363701" y="3189"/>
                </a:lnTo>
                <a:lnTo>
                  <a:pt x="1351252" y="11938"/>
                </a:lnTo>
                <a:lnTo>
                  <a:pt x="1179499" y="193020"/>
                </a:lnTo>
                <a:lnTo>
                  <a:pt x="1171610" y="205419"/>
                </a:lnTo>
                <a:lnTo>
                  <a:pt x="1168980" y="219392"/>
                </a:lnTo>
                <a:lnTo>
                  <a:pt x="1171610" y="233366"/>
                </a:lnTo>
                <a:lnTo>
                  <a:pt x="1179499" y="245766"/>
                </a:lnTo>
                <a:lnTo>
                  <a:pt x="1351252" y="426848"/>
                </a:lnTo>
                <a:lnTo>
                  <a:pt x="1357349" y="432066"/>
                </a:lnTo>
                <a:lnTo>
                  <a:pt x="1361365" y="434263"/>
                </a:lnTo>
                <a:close/>
              </a:path>
              <a:path w="1417955" h="434340">
                <a:moveTo>
                  <a:pt x="1069122" y="434263"/>
                </a:moveTo>
                <a:lnTo>
                  <a:pt x="1104553" y="434263"/>
                </a:lnTo>
                <a:lnTo>
                  <a:pt x="1107270" y="432889"/>
                </a:lnTo>
                <a:lnTo>
                  <a:pt x="1113185" y="428279"/>
                </a:lnTo>
                <a:lnTo>
                  <a:pt x="1121935" y="415828"/>
                </a:lnTo>
                <a:lnTo>
                  <a:pt x="1125121" y="401486"/>
                </a:lnTo>
                <a:lnTo>
                  <a:pt x="1122697" y="386995"/>
                </a:lnTo>
                <a:lnTo>
                  <a:pt x="1114616" y="374099"/>
                </a:lnTo>
                <a:lnTo>
                  <a:pt x="967876" y="219392"/>
                </a:lnTo>
                <a:lnTo>
                  <a:pt x="1114616" y="64683"/>
                </a:lnTo>
                <a:lnTo>
                  <a:pt x="1122696" y="51788"/>
                </a:lnTo>
                <a:lnTo>
                  <a:pt x="1125121" y="37298"/>
                </a:lnTo>
                <a:lnTo>
                  <a:pt x="1121935" y="22957"/>
                </a:lnTo>
                <a:lnTo>
                  <a:pt x="1113185" y="10507"/>
                </a:lnTo>
                <a:lnTo>
                  <a:pt x="1100288" y="2427"/>
                </a:lnTo>
                <a:lnTo>
                  <a:pt x="1085798" y="3"/>
                </a:lnTo>
                <a:lnTo>
                  <a:pt x="1071457" y="3189"/>
                </a:lnTo>
                <a:lnTo>
                  <a:pt x="1059009" y="11938"/>
                </a:lnTo>
                <a:lnTo>
                  <a:pt x="887253" y="193020"/>
                </a:lnTo>
                <a:lnTo>
                  <a:pt x="879364" y="205420"/>
                </a:lnTo>
                <a:lnTo>
                  <a:pt x="876734" y="219393"/>
                </a:lnTo>
                <a:lnTo>
                  <a:pt x="879364" y="233366"/>
                </a:lnTo>
                <a:lnTo>
                  <a:pt x="887253" y="245767"/>
                </a:lnTo>
                <a:lnTo>
                  <a:pt x="1059009" y="426848"/>
                </a:lnTo>
                <a:lnTo>
                  <a:pt x="1065106" y="432066"/>
                </a:lnTo>
                <a:lnTo>
                  <a:pt x="1069122" y="434263"/>
                </a:lnTo>
                <a:close/>
              </a:path>
              <a:path w="1417955" h="434340">
                <a:moveTo>
                  <a:pt x="776877" y="434263"/>
                </a:moveTo>
                <a:lnTo>
                  <a:pt x="812308" y="434263"/>
                </a:lnTo>
                <a:lnTo>
                  <a:pt x="815024" y="432889"/>
                </a:lnTo>
                <a:lnTo>
                  <a:pt x="820939" y="428280"/>
                </a:lnTo>
                <a:lnTo>
                  <a:pt x="829689" y="415828"/>
                </a:lnTo>
                <a:lnTo>
                  <a:pt x="832875" y="401486"/>
                </a:lnTo>
                <a:lnTo>
                  <a:pt x="830451" y="386995"/>
                </a:lnTo>
                <a:lnTo>
                  <a:pt x="822371" y="374099"/>
                </a:lnTo>
                <a:lnTo>
                  <a:pt x="675631" y="219392"/>
                </a:lnTo>
                <a:lnTo>
                  <a:pt x="822371" y="64683"/>
                </a:lnTo>
                <a:lnTo>
                  <a:pt x="830451" y="51788"/>
                </a:lnTo>
                <a:lnTo>
                  <a:pt x="832875" y="37298"/>
                </a:lnTo>
                <a:lnTo>
                  <a:pt x="829689" y="22957"/>
                </a:lnTo>
                <a:lnTo>
                  <a:pt x="820939" y="10507"/>
                </a:lnTo>
                <a:lnTo>
                  <a:pt x="808044" y="2427"/>
                </a:lnTo>
                <a:lnTo>
                  <a:pt x="793554" y="3"/>
                </a:lnTo>
                <a:lnTo>
                  <a:pt x="779213" y="3189"/>
                </a:lnTo>
                <a:lnTo>
                  <a:pt x="766763" y="11938"/>
                </a:lnTo>
                <a:lnTo>
                  <a:pt x="595005" y="193020"/>
                </a:lnTo>
                <a:lnTo>
                  <a:pt x="587119" y="205420"/>
                </a:lnTo>
                <a:lnTo>
                  <a:pt x="584490" y="219393"/>
                </a:lnTo>
                <a:lnTo>
                  <a:pt x="587119" y="233366"/>
                </a:lnTo>
                <a:lnTo>
                  <a:pt x="595005" y="245767"/>
                </a:lnTo>
                <a:lnTo>
                  <a:pt x="766763" y="426848"/>
                </a:lnTo>
                <a:lnTo>
                  <a:pt x="772860" y="432066"/>
                </a:lnTo>
                <a:lnTo>
                  <a:pt x="776877" y="434263"/>
                </a:lnTo>
                <a:close/>
              </a:path>
              <a:path w="1417955" h="434340">
                <a:moveTo>
                  <a:pt x="484628" y="434263"/>
                </a:moveTo>
                <a:lnTo>
                  <a:pt x="520062" y="434263"/>
                </a:lnTo>
                <a:lnTo>
                  <a:pt x="522778" y="432889"/>
                </a:lnTo>
                <a:lnTo>
                  <a:pt x="528694" y="428280"/>
                </a:lnTo>
                <a:lnTo>
                  <a:pt x="537443" y="415828"/>
                </a:lnTo>
                <a:lnTo>
                  <a:pt x="540629" y="401486"/>
                </a:lnTo>
                <a:lnTo>
                  <a:pt x="538205" y="386995"/>
                </a:lnTo>
                <a:lnTo>
                  <a:pt x="530126" y="374099"/>
                </a:lnTo>
                <a:lnTo>
                  <a:pt x="383385" y="219392"/>
                </a:lnTo>
                <a:lnTo>
                  <a:pt x="530126" y="64683"/>
                </a:lnTo>
                <a:lnTo>
                  <a:pt x="538205" y="51788"/>
                </a:lnTo>
                <a:lnTo>
                  <a:pt x="540629" y="37298"/>
                </a:lnTo>
                <a:lnTo>
                  <a:pt x="537443" y="22957"/>
                </a:lnTo>
                <a:lnTo>
                  <a:pt x="528694" y="10507"/>
                </a:lnTo>
                <a:lnTo>
                  <a:pt x="515796" y="2427"/>
                </a:lnTo>
                <a:lnTo>
                  <a:pt x="501306" y="3"/>
                </a:lnTo>
                <a:lnTo>
                  <a:pt x="486964" y="3189"/>
                </a:lnTo>
                <a:lnTo>
                  <a:pt x="474513" y="11938"/>
                </a:lnTo>
                <a:lnTo>
                  <a:pt x="302760" y="193020"/>
                </a:lnTo>
                <a:lnTo>
                  <a:pt x="294874" y="205420"/>
                </a:lnTo>
                <a:lnTo>
                  <a:pt x="292245" y="219393"/>
                </a:lnTo>
                <a:lnTo>
                  <a:pt x="294874" y="233366"/>
                </a:lnTo>
                <a:lnTo>
                  <a:pt x="302760" y="245767"/>
                </a:lnTo>
                <a:lnTo>
                  <a:pt x="474513" y="426848"/>
                </a:lnTo>
                <a:lnTo>
                  <a:pt x="480611" y="432066"/>
                </a:lnTo>
                <a:lnTo>
                  <a:pt x="484628" y="434263"/>
                </a:lnTo>
                <a:close/>
              </a:path>
              <a:path w="1417955" h="434340">
                <a:moveTo>
                  <a:pt x="192387" y="434263"/>
                </a:moveTo>
                <a:lnTo>
                  <a:pt x="227820" y="434263"/>
                </a:lnTo>
                <a:lnTo>
                  <a:pt x="230537" y="432889"/>
                </a:lnTo>
                <a:lnTo>
                  <a:pt x="236453" y="428280"/>
                </a:lnTo>
                <a:lnTo>
                  <a:pt x="245202" y="415828"/>
                </a:lnTo>
                <a:lnTo>
                  <a:pt x="248387" y="401486"/>
                </a:lnTo>
                <a:lnTo>
                  <a:pt x="245964" y="386995"/>
                </a:lnTo>
                <a:lnTo>
                  <a:pt x="237885" y="374099"/>
                </a:lnTo>
                <a:lnTo>
                  <a:pt x="91140" y="219392"/>
                </a:lnTo>
                <a:lnTo>
                  <a:pt x="237885" y="64683"/>
                </a:lnTo>
                <a:lnTo>
                  <a:pt x="245964" y="51788"/>
                </a:lnTo>
                <a:lnTo>
                  <a:pt x="248388" y="37298"/>
                </a:lnTo>
                <a:lnTo>
                  <a:pt x="245202" y="22957"/>
                </a:lnTo>
                <a:lnTo>
                  <a:pt x="236453" y="10507"/>
                </a:lnTo>
                <a:lnTo>
                  <a:pt x="223558" y="2425"/>
                </a:lnTo>
                <a:lnTo>
                  <a:pt x="209068" y="0"/>
                </a:lnTo>
                <a:lnTo>
                  <a:pt x="194726" y="3185"/>
                </a:lnTo>
                <a:lnTo>
                  <a:pt x="182273" y="11938"/>
                </a:lnTo>
                <a:lnTo>
                  <a:pt x="10515" y="193020"/>
                </a:lnTo>
                <a:lnTo>
                  <a:pt x="2628" y="205420"/>
                </a:lnTo>
                <a:lnTo>
                  <a:pt x="0" y="219393"/>
                </a:lnTo>
                <a:lnTo>
                  <a:pt x="2628" y="233366"/>
                </a:lnTo>
                <a:lnTo>
                  <a:pt x="10515" y="245767"/>
                </a:lnTo>
                <a:lnTo>
                  <a:pt x="182273" y="426848"/>
                </a:lnTo>
                <a:lnTo>
                  <a:pt x="188371" y="432066"/>
                </a:lnTo>
                <a:lnTo>
                  <a:pt x="192387" y="434263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7" name="object 6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884173" y="8266671"/>
            <a:ext cx="2400425" cy="114299"/>
          </a:xfrm>
          <a:prstGeom prst="rect">
            <a:avLst/>
          </a:prstGeom>
        </p:spPr>
      </p:pic>
      <p:pic>
        <p:nvPicPr>
          <p:cNvPr id="84" name="object 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884172" y="1417637"/>
            <a:ext cx="2400425" cy="114299"/>
          </a:xfrm>
          <a:prstGeom prst="rect">
            <a:avLst/>
          </a:prstGeom>
        </p:spPr>
      </p:pic>
      <p:sp>
        <p:nvSpPr>
          <p:cNvPr id="74" name="Заголовок 73"/>
          <p:cNvSpPr>
            <a:spLocks noGrp="1"/>
          </p:cNvSpPr>
          <p:nvPr>
            <p:ph type="title"/>
          </p:nvPr>
        </p:nvSpPr>
        <p:spPr>
          <a:xfrm>
            <a:off x="1809348" y="1641828"/>
            <a:ext cx="15771049" cy="6894195"/>
          </a:xfrm>
        </p:spPr>
        <p:txBody>
          <a:bodyPr/>
          <a:lstStyle/>
          <a:p>
            <a:pPr algn="ctr"/>
            <a:br>
              <a:rPr lang="ru-RU" sz="3200" dirty="0"/>
            </a:br>
            <a:r>
              <a:rPr lang="ru-RU" sz="3200" dirty="0"/>
              <a:t>Отражение связи структуры подготовки студента с требованиями к образовательным результатам. </a:t>
            </a:r>
            <a:br>
              <a:rPr lang="ru-RU" sz="3200" dirty="0"/>
            </a:br>
            <a:br>
              <a:rPr lang="ru-RU" sz="3200" dirty="0"/>
            </a:br>
            <a:r>
              <a:rPr lang="ru-RU" sz="3200" dirty="0"/>
              <a:t>Объединяет материалы образовательного стандарта, основной образовательной программы, базового учебного плана, программ учебных дисциплин, программ практик, экзамены</a:t>
            </a:r>
            <a:br>
              <a:rPr lang="ru-RU" sz="3200" dirty="0"/>
            </a:br>
            <a:r>
              <a:rPr lang="ru-RU" sz="3200" dirty="0"/>
              <a:t> </a:t>
            </a:r>
            <a:br>
              <a:rPr lang="ru-RU" sz="3200" dirty="0"/>
            </a:br>
            <a:r>
              <a:rPr lang="ru-RU" sz="3200" dirty="0"/>
              <a:t> Связан с паспортами формируемых компетенций (в «отраженном» виде);</a:t>
            </a:r>
            <a:br>
              <a:rPr lang="ru-RU" sz="3200" dirty="0"/>
            </a:br>
            <a:br>
              <a:rPr lang="ru-RU" sz="3200" dirty="0"/>
            </a:br>
            <a:r>
              <a:rPr lang="ru-RU" sz="3200" dirty="0"/>
              <a:t> Должен включать как учебную, так и </a:t>
            </a:r>
            <a:r>
              <a:rPr lang="ru-RU" sz="3200" dirty="0" err="1"/>
              <a:t>внеучебную</a:t>
            </a:r>
            <a:r>
              <a:rPr lang="ru-RU" sz="3200" dirty="0"/>
              <a:t> деятельность студента.</a:t>
            </a:r>
            <a:br>
              <a:rPr lang="ru-RU" sz="3200" b="0" dirty="0">
                <a:latin typeface="Trebuchet MS" panose="020B0603020202020204" pitchFamily="34" charset="0"/>
              </a:rPr>
            </a:br>
            <a:br>
              <a:rPr lang="ru-RU" sz="3200" dirty="0">
                <a:latin typeface="Trebuchet MS" panose="020B0603020202020204" pitchFamily="34" charset="0"/>
              </a:rPr>
            </a:br>
            <a:br>
              <a:rPr lang="ru-RU" sz="3200" dirty="0">
                <a:latin typeface="Trebuchet MS" panose="020B0603020202020204" pitchFamily="34" charset="0"/>
              </a:rPr>
            </a:br>
            <a:endParaRPr lang="ru-RU" sz="3200" dirty="0">
              <a:latin typeface="Trebuchet MS" panose="020B0603020202020204" pitchFamily="34" charset="0"/>
            </a:endParaRPr>
          </a:p>
        </p:txBody>
      </p:sp>
      <p:sp>
        <p:nvSpPr>
          <p:cNvPr id="71" name="object 3"/>
          <p:cNvSpPr txBox="1">
            <a:spLocks/>
          </p:cNvSpPr>
          <p:nvPr/>
        </p:nvSpPr>
        <p:spPr>
          <a:xfrm>
            <a:off x="3962400" y="410659"/>
            <a:ext cx="11455032" cy="879728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>
            <a:lvl1pPr>
              <a:defRPr sz="960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563880" algn="ctr">
              <a:spcBef>
                <a:spcPts val="1100"/>
              </a:spcBef>
            </a:pPr>
            <a:r>
              <a:rPr lang="ru-RU" sz="4800" kern="0" dirty="0" err="1">
                <a:solidFill>
                  <a:schemeClr val="bg1"/>
                </a:solidFill>
              </a:rPr>
              <a:t>Компетентностный</a:t>
            </a:r>
            <a:r>
              <a:rPr lang="ru-RU" sz="4800" kern="0" dirty="0">
                <a:solidFill>
                  <a:schemeClr val="bg1"/>
                </a:solidFill>
              </a:rPr>
              <a:t> профиль   </a:t>
            </a:r>
            <a:endParaRPr lang="en-US" sz="4500" kern="0" dirty="0">
              <a:solidFill>
                <a:schemeClr val="bg1"/>
              </a:solidFill>
            </a:endParaRPr>
          </a:p>
        </p:txBody>
      </p:sp>
      <p:sp>
        <p:nvSpPr>
          <p:cNvPr id="70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933600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499734" y="5498734"/>
            <a:ext cx="4788535" cy="4787900"/>
          </a:xfrm>
          <a:custGeom>
            <a:avLst/>
            <a:gdLst/>
            <a:ahLst/>
            <a:cxnLst/>
            <a:rect l="l" t="t" r="r" b="b"/>
            <a:pathLst>
              <a:path w="4788534" h="4787900">
                <a:moveTo>
                  <a:pt x="4788265" y="88900"/>
                </a:moveTo>
                <a:lnTo>
                  <a:pt x="3974017" y="88900"/>
                </a:lnTo>
                <a:lnTo>
                  <a:pt x="4073059" y="63500"/>
                </a:lnTo>
                <a:lnTo>
                  <a:pt x="4122745" y="63500"/>
                </a:lnTo>
                <a:lnTo>
                  <a:pt x="4222438" y="38100"/>
                </a:lnTo>
                <a:lnTo>
                  <a:pt x="4272441" y="38100"/>
                </a:lnTo>
                <a:lnTo>
                  <a:pt x="4322546" y="25400"/>
                </a:lnTo>
                <a:lnTo>
                  <a:pt x="4372752" y="25400"/>
                </a:lnTo>
                <a:lnTo>
                  <a:pt x="4423055" y="12700"/>
                </a:lnTo>
                <a:lnTo>
                  <a:pt x="4523951" y="12700"/>
                </a:lnTo>
                <a:lnTo>
                  <a:pt x="4574540" y="0"/>
                </a:lnTo>
                <a:lnTo>
                  <a:pt x="4788265" y="0"/>
                </a:lnTo>
                <a:lnTo>
                  <a:pt x="4788265" y="88900"/>
                </a:lnTo>
                <a:close/>
              </a:path>
              <a:path w="4788534" h="4787900">
                <a:moveTo>
                  <a:pt x="99898" y="4787900"/>
                </a:moveTo>
                <a:lnTo>
                  <a:pt x="0" y="4787900"/>
                </a:lnTo>
                <a:lnTo>
                  <a:pt x="262" y="4775200"/>
                </a:lnTo>
                <a:lnTo>
                  <a:pt x="2062" y="4724400"/>
                </a:lnTo>
                <a:lnTo>
                  <a:pt x="4374" y="4673600"/>
                </a:lnTo>
                <a:lnTo>
                  <a:pt x="7199" y="4622800"/>
                </a:lnTo>
                <a:lnTo>
                  <a:pt x="10537" y="4572000"/>
                </a:lnTo>
                <a:lnTo>
                  <a:pt x="14386" y="4521200"/>
                </a:lnTo>
                <a:lnTo>
                  <a:pt x="18748" y="4470400"/>
                </a:lnTo>
                <a:lnTo>
                  <a:pt x="23620" y="4419600"/>
                </a:lnTo>
                <a:lnTo>
                  <a:pt x="29004" y="4368800"/>
                </a:lnTo>
                <a:lnTo>
                  <a:pt x="34898" y="4318000"/>
                </a:lnTo>
                <a:lnTo>
                  <a:pt x="41303" y="4267200"/>
                </a:lnTo>
                <a:lnTo>
                  <a:pt x="48217" y="4216400"/>
                </a:lnTo>
                <a:lnTo>
                  <a:pt x="55641" y="4165600"/>
                </a:lnTo>
                <a:lnTo>
                  <a:pt x="63573" y="4114800"/>
                </a:lnTo>
                <a:lnTo>
                  <a:pt x="72015" y="4064000"/>
                </a:lnTo>
                <a:lnTo>
                  <a:pt x="80965" y="4013200"/>
                </a:lnTo>
                <a:lnTo>
                  <a:pt x="90423" y="3962400"/>
                </a:lnTo>
                <a:lnTo>
                  <a:pt x="100388" y="3924300"/>
                </a:lnTo>
                <a:lnTo>
                  <a:pt x="110861" y="3873500"/>
                </a:lnTo>
                <a:lnTo>
                  <a:pt x="121840" y="3822700"/>
                </a:lnTo>
                <a:lnTo>
                  <a:pt x="133326" y="3771900"/>
                </a:lnTo>
                <a:lnTo>
                  <a:pt x="145318" y="3721100"/>
                </a:lnTo>
                <a:lnTo>
                  <a:pt x="157816" y="3670300"/>
                </a:lnTo>
                <a:lnTo>
                  <a:pt x="170819" y="3619500"/>
                </a:lnTo>
                <a:lnTo>
                  <a:pt x="184327" y="3581400"/>
                </a:lnTo>
                <a:lnTo>
                  <a:pt x="198340" y="3530600"/>
                </a:lnTo>
                <a:lnTo>
                  <a:pt x="212857" y="3479800"/>
                </a:lnTo>
                <a:lnTo>
                  <a:pt x="227877" y="3429000"/>
                </a:lnTo>
                <a:lnTo>
                  <a:pt x="243402" y="3378200"/>
                </a:lnTo>
                <a:lnTo>
                  <a:pt x="259429" y="3340100"/>
                </a:lnTo>
                <a:lnTo>
                  <a:pt x="275959" y="3289300"/>
                </a:lnTo>
                <a:lnTo>
                  <a:pt x="292991" y="3238500"/>
                </a:lnTo>
                <a:lnTo>
                  <a:pt x="310526" y="3187700"/>
                </a:lnTo>
                <a:lnTo>
                  <a:pt x="328562" y="3149600"/>
                </a:lnTo>
                <a:lnTo>
                  <a:pt x="347099" y="3098800"/>
                </a:lnTo>
                <a:lnTo>
                  <a:pt x="366137" y="3048000"/>
                </a:lnTo>
                <a:lnTo>
                  <a:pt x="385676" y="3009900"/>
                </a:lnTo>
                <a:lnTo>
                  <a:pt x="405514" y="2959100"/>
                </a:lnTo>
                <a:lnTo>
                  <a:pt x="425796" y="2908300"/>
                </a:lnTo>
                <a:lnTo>
                  <a:pt x="446521" y="2870200"/>
                </a:lnTo>
                <a:lnTo>
                  <a:pt x="467689" y="2819400"/>
                </a:lnTo>
                <a:lnTo>
                  <a:pt x="489298" y="2781300"/>
                </a:lnTo>
                <a:lnTo>
                  <a:pt x="511347" y="2730500"/>
                </a:lnTo>
                <a:lnTo>
                  <a:pt x="533835" y="2692400"/>
                </a:lnTo>
                <a:lnTo>
                  <a:pt x="556761" y="2641600"/>
                </a:lnTo>
                <a:lnTo>
                  <a:pt x="580123" y="2603500"/>
                </a:lnTo>
                <a:lnTo>
                  <a:pt x="603922" y="2552700"/>
                </a:lnTo>
                <a:lnTo>
                  <a:pt x="628155" y="2514600"/>
                </a:lnTo>
                <a:lnTo>
                  <a:pt x="652822" y="2463800"/>
                </a:lnTo>
                <a:lnTo>
                  <a:pt x="677921" y="2425700"/>
                </a:lnTo>
                <a:lnTo>
                  <a:pt x="703452" y="2374900"/>
                </a:lnTo>
                <a:lnTo>
                  <a:pt x="729413" y="2336800"/>
                </a:lnTo>
                <a:lnTo>
                  <a:pt x="755804" y="2298700"/>
                </a:lnTo>
                <a:lnTo>
                  <a:pt x="782623" y="2247900"/>
                </a:lnTo>
                <a:lnTo>
                  <a:pt x="809869" y="2209800"/>
                </a:lnTo>
                <a:lnTo>
                  <a:pt x="837541" y="2171700"/>
                </a:lnTo>
                <a:lnTo>
                  <a:pt x="865639" y="2133600"/>
                </a:lnTo>
                <a:lnTo>
                  <a:pt x="894160" y="2082800"/>
                </a:lnTo>
                <a:lnTo>
                  <a:pt x="923105" y="2044700"/>
                </a:lnTo>
                <a:lnTo>
                  <a:pt x="952471" y="2006600"/>
                </a:lnTo>
                <a:lnTo>
                  <a:pt x="982258" y="1968500"/>
                </a:lnTo>
                <a:lnTo>
                  <a:pt x="1012465" y="1930400"/>
                </a:lnTo>
                <a:lnTo>
                  <a:pt x="1043090" y="1892300"/>
                </a:lnTo>
                <a:lnTo>
                  <a:pt x="1074133" y="1854200"/>
                </a:lnTo>
                <a:lnTo>
                  <a:pt x="1105592" y="1803400"/>
                </a:lnTo>
                <a:lnTo>
                  <a:pt x="1137467" y="1765300"/>
                </a:lnTo>
                <a:lnTo>
                  <a:pt x="1169757" y="1727200"/>
                </a:lnTo>
                <a:lnTo>
                  <a:pt x="1202459" y="1689100"/>
                </a:lnTo>
                <a:lnTo>
                  <a:pt x="1235574" y="1651000"/>
                </a:lnTo>
                <a:lnTo>
                  <a:pt x="1269100" y="1625600"/>
                </a:lnTo>
                <a:lnTo>
                  <a:pt x="1303036" y="1587500"/>
                </a:lnTo>
                <a:lnTo>
                  <a:pt x="1337381" y="1549400"/>
                </a:lnTo>
                <a:lnTo>
                  <a:pt x="1372134" y="1511300"/>
                </a:lnTo>
                <a:lnTo>
                  <a:pt x="1407294" y="1473200"/>
                </a:lnTo>
                <a:lnTo>
                  <a:pt x="1442860" y="1435100"/>
                </a:lnTo>
                <a:lnTo>
                  <a:pt x="1478782" y="1397000"/>
                </a:lnTo>
                <a:lnTo>
                  <a:pt x="1515013" y="1371600"/>
                </a:lnTo>
                <a:lnTo>
                  <a:pt x="1551549" y="1333500"/>
                </a:lnTo>
                <a:lnTo>
                  <a:pt x="1625534" y="1257300"/>
                </a:lnTo>
                <a:lnTo>
                  <a:pt x="1662979" y="1231900"/>
                </a:lnTo>
                <a:lnTo>
                  <a:pt x="1700724" y="1193800"/>
                </a:lnTo>
                <a:lnTo>
                  <a:pt x="1738767" y="1168400"/>
                </a:lnTo>
                <a:lnTo>
                  <a:pt x="1777107" y="1130300"/>
                </a:lnTo>
                <a:lnTo>
                  <a:pt x="1815741" y="1104900"/>
                </a:lnTo>
                <a:lnTo>
                  <a:pt x="1854670" y="1066800"/>
                </a:lnTo>
                <a:lnTo>
                  <a:pt x="1893889" y="1041400"/>
                </a:lnTo>
                <a:lnTo>
                  <a:pt x="1933400" y="1003300"/>
                </a:lnTo>
                <a:lnTo>
                  <a:pt x="2013284" y="952500"/>
                </a:lnTo>
                <a:lnTo>
                  <a:pt x="2053656" y="914400"/>
                </a:lnTo>
                <a:lnTo>
                  <a:pt x="2135249" y="863600"/>
                </a:lnTo>
                <a:lnTo>
                  <a:pt x="2176467" y="825500"/>
                </a:lnTo>
                <a:lnTo>
                  <a:pt x="2217965" y="800100"/>
                </a:lnTo>
                <a:lnTo>
                  <a:pt x="2429585" y="673100"/>
                </a:lnTo>
                <a:lnTo>
                  <a:pt x="2647947" y="546100"/>
                </a:lnTo>
                <a:lnTo>
                  <a:pt x="2692410" y="533400"/>
                </a:lnTo>
                <a:lnTo>
                  <a:pt x="2827357" y="457200"/>
                </a:lnTo>
                <a:lnTo>
                  <a:pt x="2872852" y="444500"/>
                </a:lnTo>
                <a:lnTo>
                  <a:pt x="2964602" y="393700"/>
                </a:lnTo>
                <a:lnTo>
                  <a:pt x="3010853" y="381000"/>
                </a:lnTo>
                <a:lnTo>
                  <a:pt x="3057713" y="355600"/>
                </a:lnTo>
                <a:lnTo>
                  <a:pt x="3104721" y="342900"/>
                </a:lnTo>
                <a:lnTo>
                  <a:pt x="3151875" y="317500"/>
                </a:lnTo>
                <a:lnTo>
                  <a:pt x="3246611" y="292100"/>
                </a:lnTo>
                <a:lnTo>
                  <a:pt x="3294191" y="266700"/>
                </a:lnTo>
                <a:lnTo>
                  <a:pt x="3389764" y="241300"/>
                </a:lnTo>
                <a:lnTo>
                  <a:pt x="3437754" y="215900"/>
                </a:lnTo>
                <a:lnTo>
                  <a:pt x="3924664" y="88900"/>
                </a:lnTo>
                <a:lnTo>
                  <a:pt x="4778285" y="88900"/>
                </a:lnTo>
                <a:lnTo>
                  <a:pt x="4727029" y="101600"/>
                </a:lnTo>
                <a:lnTo>
                  <a:pt x="4573799" y="101600"/>
                </a:lnTo>
                <a:lnTo>
                  <a:pt x="4522908" y="114300"/>
                </a:lnTo>
                <a:lnTo>
                  <a:pt x="4421418" y="114300"/>
                </a:lnTo>
                <a:lnTo>
                  <a:pt x="4370823" y="127000"/>
                </a:lnTo>
                <a:lnTo>
                  <a:pt x="4320329" y="127000"/>
                </a:lnTo>
                <a:lnTo>
                  <a:pt x="4269940" y="139700"/>
                </a:lnTo>
                <a:lnTo>
                  <a:pt x="4219656" y="139700"/>
                </a:lnTo>
                <a:lnTo>
                  <a:pt x="4119416" y="165100"/>
                </a:lnTo>
                <a:lnTo>
                  <a:pt x="4069462" y="165100"/>
                </a:lnTo>
                <a:lnTo>
                  <a:pt x="3920292" y="203200"/>
                </a:lnTo>
                <a:lnTo>
                  <a:pt x="3870805" y="203200"/>
                </a:lnTo>
                <a:lnTo>
                  <a:pt x="3527911" y="292100"/>
                </a:lnTo>
                <a:lnTo>
                  <a:pt x="3479451" y="317500"/>
                </a:lnTo>
                <a:lnTo>
                  <a:pt x="3334902" y="355600"/>
                </a:lnTo>
                <a:lnTo>
                  <a:pt x="3287003" y="381000"/>
                </a:lnTo>
                <a:lnTo>
                  <a:pt x="3239248" y="393700"/>
                </a:lnTo>
                <a:lnTo>
                  <a:pt x="3191640" y="419100"/>
                </a:lnTo>
                <a:lnTo>
                  <a:pt x="3144180" y="431800"/>
                </a:lnTo>
                <a:lnTo>
                  <a:pt x="3096872" y="457200"/>
                </a:lnTo>
                <a:lnTo>
                  <a:pt x="3049716" y="469900"/>
                </a:lnTo>
                <a:lnTo>
                  <a:pt x="3003179" y="495300"/>
                </a:lnTo>
                <a:lnTo>
                  <a:pt x="2956900" y="508000"/>
                </a:lnTo>
                <a:lnTo>
                  <a:pt x="2865126" y="558800"/>
                </a:lnTo>
                <a:lnTo>
                  <a:pt x="2819634" y="571500"/>
                </a:lnTo>
                <a:lnTo>
                  <a:pt x="2640338" y="673100"/>
                </a:lnTo>
                <a:lnTo>
                  <a:pt x="2596191" y="685800"/>
                </a:lnTo>
                <a:lnTo>
                  <a:pt x="2379600" y="812800"/>
                </a:lnTo>
                <a:lnTo>
                  <a:pt x="2337122" y="850900"/>
                </a:lnTo>
                <a:lnTo>
                  <a:pt x="2170073" y="952500"/>
                </a:lnTo>
                <a:lnTo>
                  <a:pt x="2129034" y="990600"/>
                </a:lnTo>
                <a:lnTo>
                  <a:pt x="2047836" y="1041400"/>
                </a:lnTo>
                <a:lnTo>
                  <a:pt x="2007681" y="1079500"/>
                </a:lnTo>
                <a:lnTo>
                  <a:pt x="1967823" y="1104900"/>
                </a:lnTo>
                <a:lnTo>
                  <a:pt x="1928265" y="1143000"/>
                </a:lnTo>
                <a:lnTo>
                  <a:pt x="1889009" y="1168400"/>
                </a:lnTo>
                <a:lnTo>
                  <a:pt x="1850055" y="1206500"/>
                </a:lnTo>
                <a:lnTo>
                  <a:pt x="1811407" y="1231900"/>
                </a:lnTo>
                <a:lnTo>
                  <a:pt x="1773064" y="1270000"/>
                </a:lnTo>
                <a:lnTo>
                  <a:pt x="1735030" y="1295400"/>
                </a:lnTo>
                <a:lnTo>
                  <a:pt x="1659893" y="1371600"/>
                </a:lnTo>
                <a:lnTo>
                  <a:pt x="1622794" y="1397000"/>
                </a:lnTo>
                <a:lnTo>
                  <a:pt x="1549541" y="1473200"/>
                </a:lnTo>
                <a:lnTo>
                  <a:pt x="1513392" y="1511300"/>
                </a:lnTo>
                <a:lnTo>
                  <a:pt x="1477611" y="1549400"/>
                </a:lnTo>
                <a:lnTo>
                  <a:pt x="1442250" y="1574800"/>
                </a:lnTo>
                <a:lnTo>
                  <a:pt x="1407309" y="1612900"/>
                </a:lnTo>
                <a:lnTo>
                  <a:pt x="1372790" y="1651000"/>
                </a:lnTo>
                <a:lnTo>
                  <a:pt x="1338694" y="1689100"/>
                </a:lnTo>
                <a:lnTo>
                  <a:pt x="1305021" y="1727200"/>
                </a:lnTo>
                <a:lnTo>
                  <a:pt x="1271773" y="1765300"/>
                </a:lnTo>
                <a:lnTo>
                  <a:pt x="1238952" y="1803400"/>
                </a:lnTo>
                <a:lnTo>
                  <a:pt x="1206557" y="1841500"/>
                </a:lnTo>
                <a:lnTo>
                  <a:pt x="1174591" y="1879600"/>
                </a:lnTo>
                <a:lnTo>
                  <a:pt x="1143055" y="1917700"/>
                </a:lnTo>
                <a:lnTo>
                  <a:pt x="1111949" y="1955800"/>
                </a:lnTo>
                <a:lnTo>
                  <a:pt x="1081275" y="2006600"/>
                </a:lnTo>
                <a:lnTo>
                  <a:pt x="1051034" y="2044700"/>
                </a:lnTo>
                <a:lnTo>
                  <a:pt x="1021227" y="2082800"/>
                </a:lnTo>
                <a:lnTo>
                  <a:pt x="991855" y="2120900"/>
                </a:lnTo>
                <a:lnTo>
                  <a:pt x="962919" y="2159000"/>
                </a:lnTo>
                <a:lnTo>
                  <a:pt x="934421" y="2209800"/>
                </a:lnTo>
                <a:lnTo>
                  <a:pt x="906362" y="2247900"/>
                </a:lnTo>
                <a:lnTo>
                  <a:pt x="878742" y="2286000"/>
                </a:lnTo>
                <a:lnTo>
                  <a:pt x="851563" y="2336800"/>
                </a:lnTo>
                <a:lnTo>
                  <a:pt x="824826" y="2374900"/>
                </a:lnTo>
                <a:lnTo>
                  <a:pt x="798533" y="2413000"/>
                </a:lnTo>
                <a:lnTo>
                  <a:pt x="772683" y="2463800"/>
                </a:lnTo>
                <a:lnTo>
                  <a:pt x="747279" y="2501900"/>
                </a:lnTo>
                <a:lnTo>
                  <a:pt x="722322" y="2552700"/>
                </a:lnTo>
                <a:lnTo>
                  <a:pt x="697812" y="2590800"/>
                </a:lnTo>
                <a:lnTo>
                  <a:pt x="673751" y="2628900"/>
                </a:lnTo>
                <a:lnTo>
                  <a:pt x="650140" y="2679700"/>
                </a:lnTo>
                <a:lnTo>
                  <a:pt x="626980" y="2717800"/>
                </a:lnTo>
                <a:lnTo>
                  <a:pt x="604273" y="2768600"/>
                </a:lnTo>
                <a:lnTo>
                  <a:pt x="582018" y="2819400"/>
                </a:lnTo>
                <a:lnTo>
                  <a:pt x="560218" y="2857500"/>
                </a:lnTo>
                <a:lnTo>
                  <a:pt x="538874" y="2908300"/>
                </a:lnTo>
                <a:lnTo>
                  <a:pt x="517987" y="2946400"/>
                </a:lnTo>
                <a:lnTo>
                  <a:pt x="497558" y="2997200"/>
                </a:lnTo>
                <a:lnTo>
                  <a:pt x="477587" y="3048000"/>
                </a:lnTo>
                <a:lnTo>
                  <a:pt x="457935" y="3086100"/>
                </a:lnTo>
                <a:lnTo>
                  <a:pt x="438801" y="3136900"/>
                </a:lnTo>
                <a:lnTo>
                  <a:pt x="420184" y="3187700"/>
                </a:lnTo>
                <a:lnTo>
                  <a:pt x="402086" y="3238500"/>
                </a:lnTo>
                <a:lnTo>
                  <a:pt x="384506" y="3276600"/>
                </a:lnTo>
                <a:lnTo>
                  <a:pt x="367445" y="3327400"/>
                </a:lnTo>
                <a:lnTo>
                  <a:pt x="350904" y="3378200"/>
                </a:lnTo>
                <a:lnTo>
                  <a:pt x="334882" y="3429000"/>
                </a:lnTo>
                <a:lnTo>
                  <a:pt x="319381" y="3479800"/>
                </a:lnTo>
                <a:lnTo>
                  <a:pt x="304400" y="3517900"/>
                </a:lnTo>
                <a:lnTo>
                  <a:pt x="289940" y="3568700"/>
                </a:lnTo>
                <a:lnTo>
                  <a:pt x="276001" y="3619500"/>
                </a:lnTo>
                <a:lnTo>
                  <a:pt x="262584" y="3670300"/>
                </a:lnTo>
                <a:lnTo>
                  <a:pt x="249688" y="3721100"/>
                </a:lnTo>
                <a:lnTo>
                  <a:pt x="237316" y="3771900"/>
                </a:lnTo>
                <a:lnTo>
                  <a:pt x="225466" y="3810000"/>
                </a:lnTo>
                <a:lnTo>
                  <a:pt x="214139" y="3860800"/>
                </a:lnTo>
                <a:lnTo>
                  <a:pt x="203336" y="3911600"/>
                </a:lnTo>
                <a:lnTo>
                  <a:pt x="193057" y="3962400"/>
                </a:lnTo>
                <a:lnTo>
                  <a:pt x="183302" y="4013200"/>
                </a:lnTo>
                <a:lnTo>
                  <a:pt x="174071" y="4064000"/>
                </a:lnTo>
                <a:lnTo>
                  <a:pt x="165366" y="4114800"/>
                </a:lnTo>
                <a:lnTo>
                  <a:pt x="157186" y="4165600"/>
                </a:lnTo>
                <a:lnTo>
                  <a:pt x="149532" y="4216400"/>
                </a:lnTo>
                <a:lnTo>
                  <a:pt x="142404" y="4267200"/>
                </a:lnTo>
                <a:lnTo>
                  <a:pt x="135803" y="4318000"/>
                </a:lnTo>
                <a:lnTo>
                  <a:pt x="129729" y="4368800"/>
                </a:lnTo>
                <a:lnTo>
                  <a:pt x="124182" y="4419600"/>
                </a:lnTo>
                <a:lnTo>
                  <a:pt x="119163" y="4470400"/>
                </a:lnTo>
                <a:lnTo>
                  <a:pt x="114672" y="4521200"/>
                </a:lnTo>
                <a:lnTo>
                  <a:pt x="110709" y="4572000"/>
                </a:lnTo>
                <a:lnTo>
                  <a:pt x="107275" y="4622800"/>
                </a:lnTo>
                <a:lnTo>
                  <a:pt x="104370" y="4673600"/>
                </a:lnTo>
                <a:lnTo>
                  <a:pt x="101995" y="4724400"/>
                </a:lnTo>
                <a:lnTo>
                  <a:pt x="100150" y="4775200"/>
                </a:lnTo>
                <a:lnTo>
                  <a:pt x="99898" y="4787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2377"/>
            <a:ext cx="4768850" cy="4775200"/>
          </a:xfrm>
          <a:custGeom>
            <a:avLst/>
            <a:gdLst/>
            <a:ahLst/>
            <a:cxnLst/>
            <a:rect l="l" t="t" r="r" b="b"/>
            <a:pathLst>
              <a:path w="4768850" h="4775200">
                <a:moveTo>
                  <a:pt x="0" y="4686300"/>
                </a:moveTo>
                <a:lnTo>
                  <a:pt x="794838" y="4686300"/>
                </a:lnTo>
                <a:lnTo>
                  <a:pt x="646109" y="4724400"/>
                </a:lnTo>
                <a:lnTo>
                  <a:pt x="596316" y="4724400"/>
                </a:lnTo>
                <a:lnTo>
                  <a:pt x="546417" y="4737100"/>
                </a:lnTo>
                <a:lnTo>
                  <a:pt x="496414" y="4737100"/>
                </a:lnTo>
                <a:lnTo>
                  <a:pt x="446308" y="4749800"/>
                </a:lnTo>
                <a:lnTo>
                  <a:pt x="396103" y="4749800"/>
                </a:lnTo>
                <a:lnTo>
                  <a:pt x="345799" y="4762500"/>
                </a:lnTo>
                <a:lnTo>
                  <a:pt x="244903" y="4762500"/>
                </a:lnTo>
                <a:lnTo>
                  <a:pt x="194315" y="4775200"/>
                </a:lnTo>
                <a:lnTo>
                  <a:pt x="0" y="4775200"/>
                </a:lnTo>
                <a:lnTo>
                  <a:pt x="0" y="4686300"/>
                </a:lnTo>
                <a:close/>
              </a:path>
              <a:path w="4768850" h="4775200">
                <a:moveTo>
                  <a:pt x="4668704" y="0"/>
                </a:moveTo>
                <a:lnTo>
                  <a:pt x="4768592" y="0"/>
                </a:lnTo>
                <a:lnTo>
                  <a:pt x="4766793" y="50800"/>
                </a:lnTo>
                <a:lnTo>
                  <a:pt x="4764481" y="101600"/>
                </a:lnTo>
                <a:lnTo>
                  <a:pt x="4761655" y="152400"/>
                </a:lnTo>
                <a:lnTo>
                  <a:pt x="4758318" y="203200"/>
                </a:lnTo>
                <a:lnTo>
                  <a:pt x="4754468" y="254000"/>
                </a:lnTo>
                <a:lnTo>
                  <a:pt x="4750107" y="304800"/>
                </a:lnTo>
                <a:lnTo>
                  <a:pt x="4745234" y="355600"/>
                </a:lnTo>
                <a:lnTo>
                  <a:pt x="4739851" y="406400"/>
                </a:lnTo>
                <a:lnTo>
                  <a:pt x="4733956" y="457200"/>
                </a:lnTo>
                <a:lnTo>
                  <a:pt x="4727552" y="508000"/>
                </a:lnTo>
                <a:lnTo>
                  <a:pt x="4720638" y="558800"/>
                </a:lnTo>
                <a:lnTo>
                  <a:pt x="4713214" y="609600"/>
                </a:lnTo>
                <a:lnTo>
                  <a:pt x="4705281" y="660400"/>
                </a:lnTo>
                <a:lnTo>
                  <a:pt x="4696840" y="711200"/>
                </a:lnTo>
                <a:lnTo>
                  <a:pt x="4687890" y="762000"/>
                </a:lnTo>
                <a:lnTo>
                  <a:pt x="4678432" y="812800"/>
                </a:lnTo>
                <a:lnTo>
                  <a:pt x="4668466" y="850900"/>
                </a:lnTo>
                <a:lnTo>
                  <a:pt x="4657994" y="901700"/>
                </a:lnTo>
                <a:lnTo>
                  <a:pt x="4647014" y="952500"/>
                </a:lnTo>
                <a:lnTo>
                  <a:pt x="4635528" y="1003300"/>
                </a:lnTo>
                <a:lnTo>
                  <a:pt x="4623536" y="1054100"/>
                </a:lnTo>
                <a:lnTo>
                  <a:pt x="4611039" y="1104900"/>
                </a:lnTo>
                <a:lnTo>
                  <a:pt x="4598036" y="1155700"/>
                </a:lnTo>
                <a:lnTo>
                  <a:pt x="4584527" y="1193800"/>
                </a:lnTo>
                <a:lnTo>
                  <a:pt x="4570515" y="1244600"/>
                </a:lnTo>
                <a:lnTo>
                  <a:pt x="4555998" y="1295400"/>
                </a:lnTo>
                <a:lnTo>
                  <a:pt x="4540977" y="1346200"/>
                </a:lnTo>
                <a:lnTo>
                  <a:pt x="4525453" y="1397000"/>
                </a:lnTo>
                <a:lnTo>
                  <a:pt x="4509426" y="1435100"/>
                </a:lnTo>
                <a:lnTo>
                  <a:pt x="4492896" y="1485900"/>
                </a:lnTo>
                <a:lnTo>
                  <a:pt x="4475863" y="1536700"/>
                </a:lnTo>
                <a:lnTo>
                  <a:pt x="4458329" y="1587500"/>
                </a:lnTo>
                <a:lnTo>
                  <a:pt x="4440293" y="1625600"/>
                </a:lnTo>
                <a:lnTo>
                  <a:pt x="4421756" y="1676400"/>
                </a:lnTo>
                <a:lnTo>
                  <a:pt x="4402717" y="1727200"/>
                </a:lnTo>
                <a:lnTo>
                  <a:pt x="4383179" y="1765300"/>
                </a:lnTo>
                <a:lnTo>
                  <a:pt x="4363341" y="1816100"/>
                </a:lnTo>
                <a:lnTo>
                  <a:pt x="4343059" y="1866900"/>
                </a:lnTo>
                <a:lnTo>
                  <a:pt x="4322333" y="1905000"/>
                </a:lnTo>
                <a:lnTo>
                  <a:pt x="4301165" y="1955800"/>
                </a:lnTo>
                <a:lnTo>
                  <a:pt x="4279557" y="1993900"/>
                </a:lnTo>
                <a:lnTo>
                  <a:pt x="4257508" y="2044700"/>
                </a:lnTo>
                <a:lnTo>
                  <a:pt x="4235020" y="2095500"/>
                </a:lnTo>
                <a:lnTo>
                  <a:pt x="4212094" y="2133600"/>
                </a:lnTo>
                <a:lnTo>
                  <a:pt x="4188731" y="2171700"/>
                </a:lnTo>
                <a:lnTo>
                  <a:pt x="4164933" y="2222500"/>
                </a:lnTo>
                <a:lnTo>
                  <a:pt x="4140700" y="2260600"/>
                </a:lnTo>
                <a:lnTo>
                  <a:pt x="4116033" y="2311400"/>
                </a:lnTo>
                <a:lnTo>
                  <a:pt x="4090933" y="2349500"/>
                </a:lnTo>
                <a:lnTo>
                  <a:pt x="4065403" y="2400300"/>
                </a:lnTo>
                <a:lnTo>
                  <a:pt x="4039441" y="2438400"/>
                </a:lnTo>
                <a:lnTo>
                  <a:pt x="4013050" y="2476500"/>
                </a:lnTo>
                <a:lnTo>
                  <a:pt x="3986232" y="2527300"/>
                </a:lnTo>
                <a:lnTo>
                  <a:pt x="3958985" y="2565400"/>
                </a:lnTo>
                <a:lnTo>
                  <a:pt x="3931313" y="2603500"/>
                </a:lnTo>
                <a:lnTo>
                  <a:pt x="3903216" y="2641600"/>
                </a:lnTo>
                <a:lnTo>
                  <a:pt x="3874694" y="2692400"/>
                </a:lnTo>
                <a:lnTo>
                  <a:pt x="3845750" y="2730500"/>
                </a:lnTo>
                <a:lnTo>
                  <a:pt x="3816384" y="2768600"/>
                </a:lnTo>
                <a:lnTo>
                  <a:pt x="3786597" y="2806700"/>
                </a:lnTo>
                <a:lnTo>
                  <a:pt x="3756390" y="2844800"/>
                </a:lnTo>
                <a:lnTo>
                  <a:pt x="3725765" y="2882900"/>
                </a:lnTo>
                <a:lnTo>
                  <a:pt x="3694722" y="2921000"/>
                </a:lnTo>
                <a:lnTo>
                  <a:pt x="3663262" y="2971800"/>
                </a:lnTo>
                <a:lnTo>
                  <a:pt x="3631387" y="3009900"/>
                </a:lnTo>
                <a:lnTo>
                  <a:pt x="3599098" y="3048000"/>
                </a:lnTo>
                <a:lnTo>
                  <a:pt x="3566395" y="3086100"/>
                </a:lnTo>
                <a:lnTo>
                  <a:pt x="3533280" y="3124200"/>
                </a:lnTo>
                <a:lnTo>
                  <a:pt x="3499754" y="3162300"/>
                </a:lnTo>
                <a:lnTo>
                  <a:pt x="3465818" y="3187700"/>
                </a:lnTo>
                <a:lnTo>
                  <a:pt x="3431473" y="3225800"/>
                </a:lnTo>
                <a:lnTo>
                  <a:pt x="3396720" y="3263900"/>
                </a:lnTo>
                <a:lnTo>
                  <a:pt x="3361560" y="3302000"/>
                </a:lnTo>
                <a:lnTo>
                  <a:pt x="3325995" y="3340100"/>
                </a:lnTo>
                <a:lnTo>
                  <a:pt x="3290072" y="3378200"/>
                </a:lnTo>
                <a:lnTo>
                  <a:pt x="3253842" y="3403600"/>
                </a:lnTo>
                <a:lnTo>
                  <a:pt x="3217305" y="3441700"/>
                </a:lnTo>
                <a:lnTo>
                  <a:pt x="3143321" y="3517900"/>
                </a:lnTo>
                <a:lnTo>
                  <a:pt x="3105875" y="3543300"/>
                </a:lnTo>
                <a:lnTo>
                  <a:pt x="3068131" y="3581400"/>
                </a:lnTo>
                <a:lnTo>
                  <a:pt x="3030087" y="3606800"/>
                </a:lnTo>
                <a:lnTo>
                  <a:pt x="2991748" y="3644900"/>
                </a:lnTo>
                <a:lnTo>
                  <a:pt x="2953113" y="3670300"/>
                </a:lnTo>
                <a:lnTo>
                  <a:pt x="2914185" y="3708400"/>
                </a:lnTo>
                <a:lnTo>
                  <a:pt x="2874965" y="3733800"/>
                </a:lnTo>
                <a:lnTo>
                  <a:pt x="2835455" y="3771900"/>
                </a:lnTo>
                <a:lnTo>
                  <a:pt x="2795656" y="3797300"/>
                </a:lnTo>
                <a:lnTo>
                  <a:pt x="2755570" y="3835400"/>
                </a:lnTo>
                <a:lnTo>
                  <a:pt x="2633606" y="3911600"/>
                </a:lnTo>
                <a:lnTo>
                  <a:pt x="2592387" y="3949700"/>
                </a:lnTo>
                <a:lnTo>
                  <a:pt x="2550890" y="3975100"/>
                </a:lnTo>
                <a:lnTo>
                  <a:pt x="2339269" y="4102100"/>
                </a:lnTo>
                <a:lnTo>
                  <a:pt x="2120908" y="4229100"/>
                </a:lnTo>
                <a:lnTo>
                  <a:pt x="2076444" y="4241800"/>
                </a:lnTo>
                <a:lnTo>
                  <a:pt x="1941498" y="4318000"/>
                </a:lnTo>
                <a:lnTo>
                  <a:pt x="1896003" y="4330700"/>
                </a:lnTo>
                <a:lnTo>
                  <a:pt x="1804253" y="4381500"/>
                </a:lnTo>
                <a:lnTo>
                  <a:pt x="1758001" y="4394200"/>
                </a:lnTo>
                <a:lnTo>
                  <a:pt x="1711141" y="4419600"/>
                </a:lnTo>
                <a:lnTo>
                  <a:pt x="1664133" y="4432300"/>
                </a:lnTo>
                <a:lnTo>
                  <a:pt x="1616980" y="4457700"/>
                </a:lnTo>
                <a:lnTo>
                  <a:pt x="1522243" y="4483100"/>
                </a:lnTo>
                <a:lnTo>
                  <a:pt x="1474663" y="4508500"/>
                </a:lnTo>
                <a:lnTo>
                  <a:pt x="1379090" y="4533900"/>
                </a:lnTo>
                <a:lnTo>
                  <a:pt x="1331101" y="4559300"/>
                </a:lnTo>
                <a:lnTo>
                  <a:pt x="844190" y="4686300"/>
                </a:lnTo>
                <a:lnTo>
                  <a:pt x="41826" y="4686300"/>
                </a:lnTo>
                <a:lnTo>
                  <a:pt x="92994" y="4673600"/>
                </a:lnTo>
                <a:lnTo>
                  <a:pt x="245946" y="4673600"/>
                </a:lnTo>
                <a:lnTo>
                  <a:pt x="296740" y="4660900"/>
                </a:lnTo>
                <a:lnTo>
                  <a:pt x="347436" y="4660900"/>
                </a:lnTo>
                <a:lnTo>
                  <a:pt x="398032" y="4648200"/>
                </a:lnTo>
                <a:lnTo>
                  <a:pt x="448525" y="4648200"/>
                </a:lnTo>
                <a:lnTo>
                  <a:pt x="498915" y="4635500"/>
                </a:lnTo>
                <a:lnTo>
                  <a:pt x="549198" y="4635500"/>
                </a:lnTo>
                <a:lnTo>
                  <a:pt x="599373" y="4622800"/>
                </a:lnTo>
                <a:lnTo>
                  <a:pt x="649439" y="4622800"/>
                </a:lnTo>
                <a:lnTo>
                  <a:pt x="798956" y="4584700"/>
                </a:lnTo>
                <a:lnTo>
                  <a:pt x="848562" y="4584700"/>
                </a:lnTo>
                <a:lnTo>
                  <a:pt x="1240943" y="4483100"/>
                </a:lnTo>
                <a:lnTo>
                  <a:pt x="1289403" y="4457700"/>
                </a:lnTo>
                <a:lnTo>
                  <a:pt x="1433952" y="4419600"/>
                </a:lnTo>
                <a:lnTo>
                  <a:pt x="1481852" y="4394200"/>
                </a:lnTo>
                <a:lnTo>
                  <a:pt x="1529607" y="4381500"/>
                </a:lnTo>
                <a:lnTo>
                  <a:pt x="1577215" y="4356100"/>
                </a:lnTo>
                <a:lnTo>
                  <a:pt x="1624674" y="4343400"/>
                </a:lnTo>
                <a:lnTo>
                  <a:pt x="1671983" y="4318000"/>
                </a:lnTo>
                <a:lnTo>
                  <a:pt x="1719139" y="4305300"/>
                </a:lnTo>
                <a:lnTo>
                  <a:pt x="1765676" y="4279900"/>
                </a:lnTo>
                <a:lnTo>
                  <a:pt x="1811954" y="4267200"/>
                </a:lnTo>
                <a:lnTo>
                  <a:pt x="1903728" y="4216400"/>
                </a:lnTo>
                <a:lnTo>
                  <a:pt x="1949220" y="4203700"/>
                </a:lnTo>
                <a:lnTo>
                  <a:pt x="2128516" y="4102100"/>
                </a:lnTo>
                <a:lnTo>
                  <a:pt x="2172663" y="4089400"/>
                </a:lnTo>
                <a:lnTo>
                  <a:pt x="2389255" y="3962400"/>
                </a:lnTo>
                <a:lnTo>
                  <a:pt x="2431732" y="3924300"/>
                </a:lnTo>
                <a:lnTo>
                  <a:pt x="2598782" y="3822700"/>
                </a:lnTo>
                <a:lnTo>
                  <a:pt x="2639821" y="3784600"/>
                </a:lnTo>
                <a:lnTo>
                  <a:pt x="2721018" y="3733800"/>
                </a:lnTo>
                <a:lnTo>
                  <a:pt x="2761174" y="3695700"/>
                </a:lnTo>
                <a:lnTo>
                  <a:pt x="2840589" y="3644900"/>
                </a:lnTo>
                <a:lnTo>
                  <a:pt x="2879846" y="3606800"/>
                </a:lnTo>
                <a:lnTo>
                  <a:pt x="2918799" y="3581400"/>
                </a:lnTo>
                <a:lnTo>
                  <a:pt x="2995790" y="3505200"/>
                </a:lnTo>
                <a:lnTo>
                  <a:pt x="3033824" y="3479800"/>
                </a:lnTo>
                <a:lnTo>
                  <a:pt x="3108961" y="3403600"/>
                </a:lnTo>
                <a:lnTo>
                  <a:pt x="3146061" y="3378200"/>
                </a:lnTo>
                <a:lnTo>
                  <a:pt x="3219313" y="3302000"/>
                </a:lnTo>
                <a:lnTo>
                  <a:pt x="3255463" y="3263900"/>
                </a:lnTo>
                <a:lnTo>
                  <a:pt x="3291243" y="3225800"/>
                </a:lnTo>
                <a:lnTo>
                  <a:pt x="3326604" y="3200400"/>
                </a:lnTo>
                <a:lnTo>
                  <a:pt x="3361545" y="3162300"/>
                </a:lnTo>
                <a:lnTo>
                  <a:pt x="3396064" y="3124200"/>
                </a:lnTo>
                <a:lnTo>
                  <a:pt x="3430161" y="3086100"/>
                </a:lnTo>
                <a:lnTo>
                  <a:pt x="3463833" y="3048000"/>
                </a:lnTo>
                <a:lnTo>
                  <a:pt x="3497081" y="3009900"/>
                </a:lnTo>
                <a:lnTo>
                  <a:pt x="3529903" y="2971800"/>
                </a:lnTo>
                <a:lnTo>
                  <a:pt x="3562297" y="2933700"/>
                </a:lnTo>
                <a:lnTo>
                  <a:pt x="3594263" y="2895600"/>
                </a:lnTo>
                <a:lnTo>
                  <a:pt x="3625800" y="2857500"/>
                </a:lnTo>
                <a:lnTo>
                  <a:pt x="3656905" y="2819400"/>
                </a:lnTo>
                <a:lnTo>
                  <a:pt x="3687579" y="2768600"/>
                </a:lnTo>
                <a:lnTo>
                  <a:pt x="3717821" y="2730500"/>
                </a:lnTo>
                <a:lnTo>
                  <a:pt x="3747628" y="2692400"/>
                </a:lnTo>
                <a:lnTo>
                  <a:pt x="3776999" y="2654300"/>
                </a:lnTo>
                <a:lnTo>
                  <a:pt x="3805935" y="2616200"/>
                </a:lnTo>
                <a:lnTo>
                  <a:pt x="3834433" y="2565400"/>
                </a:lnTo>
                <a:lnTo>
                  <a:pt x="3862493" y="2527300"/>
                </a:lnTo>
                <a:lnTo>
                  <a:pt x="3890112" y="2489200"/>
                </a:lnTo>
                <a:lnTo>
                  <a:pt x="3917291" y="2438400"/>
                </a:lnTo>
                <a:lnTo>
                  <a:pt x="3944028" y="2400300"/>
                </a:lnTo>
                <a:lnTo>
                  <a:pt x="3970322" y="2362200"/>
                </a:lnTo>
                <a:lnTo>
                  <a:pt x="3996171" y="2311400"/>
                </a:lnTo>
                <a:lnTo>
                  <a:pt x="4021575" y="2273300"/>
                </a:lnTo>
                <a:lnTo>
                  <a:pt x="4046533" y="2235200"/>
                </a:lnTo>
                <a:lnTo>
                  <a:pt x="4071042" y="2184400"/>
                </a:lnTo>
                <a:lnTo>
                  <a:pt x="4095103" y="2146300"/>
                </a:lnTo>
                <a:lnTo>
                  <a:pt x="4118714" y="2095500"/>
                </a:lnTo>
                <a:lnTo>
                  <a:pt x="4141874" y="2057400"/>
                </a:lnTo>
                <a:lnTo>
                  <a:pt x="4164582" y="2006600"/>
                </a:lnTo>
                <a:lnTo>
                  <a:pt x="4186836" y="1955800"/>
                </a:lnTo>
                <a:lnTo>
                  <a:pt x="4208636" y="1917700"/>
                </a:lnTo>
                <a:lnTo>
                  <a:pt x="4229980" y="1866900"/>
                </a:lnTo>
                <a:lnTo>
                  <a:pt x="4250868" y="1828800"/>
                </a:lnTo>
                <a:lnTo>
                  <a:pt x="4271297" y="1778000"/>
                </a:lnTo>
                <a:lnTo>
                  <a:pt x="4291267" y="1727200"/>
                </a:lnTo>
                <a:lnTo>
                  <a:pt x="4310919" y="1689100"/>
                </a:lnTo>
                <a:lnTo>
                  <a:pt x="4330054" y="1638300"/>
                </a:lnTo>
                <a:lnTo>
                  <a:pt x="4348670" y="1587500"/>
                </a:lnTo>
                <a:lnTo>
                  <a:pt x="4366769" y="1536700"/>
                </a:lnTo>
                <a:lnTo>
                  <a:pt x="4384349" y="1498600"/>
                </a:lnTo>
                <a:lnTo>
                  <a:pt x="4401409" y="1447800"/>
                </a:lnTo>
                <a:lnTo>
                  <a:pt x="4417951" y="1397000"/>
                </a:lnTo>
                <a:lnTo>
                  <a:pt x="4433972" y="1346200"/>
                </a:lnTo>
                <a:lnTo>
                  <a:pt x="4449474" y="1308100"/>
                </a:lnTo>
                <a:lnTo>
                  <a:pt x="4464455" y="1257300"/>
                </a:lnTo>
                <a:lnTo>
                  <a:pt x="4478915" y="1206500"/>
                </a:lnTo>
                <a:lnTo>
                  <a:pt x="4492854" y="1155700"/>
                </a:lnTo>
                <a:lnTo>
                  <a:pt x="4506271" y="1104900"/>
                </a:lnTo>
                <a:lnTo>
                  <a:pt x="4519166" y="1054100"/>
                </a:lnTo>
                <a:lnTo>
                  <a:pt x="4531539" y="1003300"/>
                </a:lnTo>
                <a:lnTo>
                  <a:pt x="4543389" y="965200"/>
                </a:lnTo>
                <a:lnTo>
                  <a:pt x="4554715" y="914400"/>
                </a:lnTo>
                <a:lnTo>
                  <a:pt x="4565519" y="863600"/>
                </a:lnTo>
                <a:lnTo>
                  <a:pt x="4575798" y="812800"/>
                </a:lnTo>
                <a:lnTo>
                  <a:pt x="4585553" y="762000"/>
                </a:lnTo>
                <a:lnTo>
                  <a:pt x="4594783" y="711200"/>
                </a:lnTo>
                <a:lnTo>
                  <a:pt x="4603489" y="660400"/>
                </a:lnTo>
                <a:lnTo>
                  <a:pt x="4611668" y="609600"/>
                </a:lnTo>
                <a:lnTo>
                  <a:pt x="4619322" y="558800"/>
                </a:lnTo>
                <a:lnTo>
                  <a:pt x="4626450" y="508000"/>
                </a:lnTo>
                <a:lnTo>
                  <a:pt x="4633051" y="457200"/>
                </a:lnTo>
                <a:lnTo>
                  <a:pt x="4639126" y="406400"/>
                </a:lnTo>
                <a:lnTo>
                  <a:pt x="4644673" y="355600"/>
                </a:lnTo>
                <a:lnTo>
                  <a:pt x="4649692" y="304800"/>
                </a:lnTo>
                <a:lnTo>
                  <a:pt x="4654183" y="254000"/>
                </a:lnTo>
                <a:lnTo>
                  <a:pt x="4658146" y="203200"/>
                </a:lnTo>
                <a:lnTo>
                  <a:pt x="4661579" y="152400"/>
                </a:lnTo>
                <a:lnTo>
                  <a:pt x="4664484" y="101600"/>
                </a:lnTo>
                <a:lnTo>
                  <a:pt x="4666859" y="50800"/>
                </a:lnTo>
                <a:lnTo>
                  <a:pt x="46687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4317952" y="1255677"/>
            <a:ext cx="3970654" cy="9031605"/>
            <a:chOff x="14317952" y="1255677"/>
            <a:chExt cx="3970654" cy="903160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17952" y="6316953"/>
              <a:ext cx="3970298" cy="397029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6799218" y="1255677"/>
              <a:ext cx="1487805" cy="7042784"/>
            </a:xfrm>
            <a:custGeom>
              <a:avLst/>
              <a:gdLst/>
              <a:ahLst/>
              <a:cxnLst/>
              <a:rect l="l" t="t" r="r" b="b"/>
              <a:pathLst>
                <a:path w="1487805" h="7042784">
                  <a:moveTo>
                    <a:pt x="1417114" y="214138"/>
                  </a:moveTo>
                  <a:lnTo>
                    <a:pt x="813513" y="817740"/>
                  </a:lnTo>
                  <a:lnTo>
                    <a:pt x="891503" y="685868"/>
                  </a:lnTo>
                  <a:lnTo>
                    <a:pt x="926636" y="650735"/>
                  </a:lnTo>
                  <a:lnTo>
                    <a:pt x="979169" y="562281"/>
                  </a:lnTo>
                  <a:lnTo>
                    <a:pt x="1014527" y="526923"/>
                  </a:lnTo>
                  <a:lnTo>
                    <a:pt x="1040976" y="482513"/>
                  </a:lnTo>
                  <a:lnTo>
                    <a:pt x="1112047" y="411442"/>
                  </a:lnTo>
                  <a:lnTo>
                    <a:pt x="1138706" y="366823"/>
                  </a:lnTo>
                  <a:lnTo>
                    <a:pt x="1174411" y="331118"/>
                  </a:lnTo>
                  <a:lnTo>
                    <a:pt x="1201202" y="286366"/>
                  </a:lnTo>
                  <a:lnTo>
                    <a:pt x="1487569" y="0"/>
                  </a:lnTo>
                  <a:lnTo>
                    <a:pt x="1487551" y="125742"/>
                  </a:lnTo>
                  <a:lnTo>
                    <a:pt x="1444439" y="168853"/>
                  </a:lnTo>
                  <a:lnTo>
                    <a:pt x="1417114" y="214138"/>
                  </a:lnTo>
                  <a:close/>
                </a:path>
                <a:path w="1487805" h="7042784">
                  <a:moveTo>
                    <a:pt x="1486557" y="6897849"/>
                  </a:moveTo>
                  <a:lnTo>
                    <a:pt x="1484266" y="6900139"/>
                  </a:lnTo>
                  <a:lnTo>
                    <a:pt x="1480716" y="132576"/>
                  </a:lnTo>
                  <a:lnTo>
                    <a:pt x="1487551" y="125742"/>
                  </a:lnTo>
                  <a:lnTo>
                    <a:pt x="1486557" y="6897849"/>
                  </a:lnTo>
                  <a:close/>
                </a:path>
                <a:path w="1487805" h="7042784">
                  <a:moveTo>
                    <a:pt x="1486536" y="7041554"/>
                  </a:moveTo>
                  <a:lnTo>
                    <a:pt x="1449403" y="7006844"/>
                  </a:lnTo>
                  <a:lnTo>
                    <a:pt x="1413664" y="6970742"/>
                  </a:lnTo>
                  <a:lnTo>
                    <a:pt x="1378288" y="6934275"/>
                  </a:lnTo>
                  <a:lnTo>
                    <a:pt x="1343276" y="6897445"/>
                  </a:lnTo>
                  <a:lnTo>
                    <a:pt x="1308627" y="6860252"/>
                  </a:lnTo>
                  <a:lnTo>
                    <a:pt x="1274341" y="6822696"/>
                  </a:lnTo>
                  <a:lnTo>
                    <a:pt x="1240418" y="6784777"/>
                  </a:lnTo>
                  <a:lnTo>
                    <a:pt x="1206857" y="6746496"/>
                  </a:lnTo>
                  <a:lnTo>
                    <a:pt x="1173658" y="6707853"/>
                  </a:lnTo>
                  <a:lnTo>
                    <a:pt x="1140821" y="6668848"/>
                  </a:lnTo>
                  <a:lnTo>
                    <a:pt x="1108345" y="6629481"/>
                  </a:lnTo>
                  <a:lnTo>
                    <a:pt x="1076231" y="6589754"/>
                  </a:lnTo>
                  <a:lnTo>
                    <a:pt x="1044478" y="6549665"/>
                  </a:lnTo>
                  <a:lnTo>
                    <a:pt x="1013086" y="6509215"/>
                  </a:lnTo>
                  <a:lnTo>
                    <a:pt x="982054" y="6468405"/>
                  </a:lnTo>
                  <a:lnTo>
                    <a:pt x="951382" y="6427235"/>
                  </a:lnTo>
                  <a:lnTo>
                    <a:pt x="921070" y="6385704"/>
                  </a:lnTo>
                  <a:lnTo>
                    <a:pt x="891118" y="6343814"/>
                  </a:lnTo>
                  <a:lnTo>
                    <a:pt x="861526" y="6301565"/>
                  </a:lnTo>
                  <a:lnTo>
                    <a:pt x="841273" y="6267936"/>
                  </a:lnTo>
                  <a:lnTo>
                    <a:pt x="812398" y="6224968"/>
                  </a:lnTo>
                  <a:lnTo>
                    <a:pt x="783883" y="6181642"/>
                  </a:lnTo>
                  <a:lnTo>
                    <a:pt x="755725" y="6137957"/>
                  </a:lnTo>
                  <a:lnTo>
                    <a:pt x="727926" y="6093915"/>
                  </a:lnTo>
                  <a:lnTo>
                    <a:pt x="700485" y="6049514"/>
                  </a:lnTo>
                  <a:lnTo>
                    <a:pt x="673401" y="6004756"/>
                  </a:lnTo>
                  <a:lnTo>
                    <a:pt x="655655" y="5968620"/>
                  </a:lnTo>
                  <a:lnTo>
                    <a:pt x="629285" y="5923148"/>
                  </a:lnTo>
                  <a:lnTo>
                    <a:pt x="603273" y="5877318"/>
                  </a:lnTo>
                  <a:lnTo>
                    <a:pt x="577617" y="5831132"/>
                  </a:lnTo>
                  <a:lnTo>
                    <a:pt x="552317" y="5784590"/>
                  </a:lnTo>
                  <a:lnTo>
                    <a:pt x="536354" y="5746672"/>
                  </a:lnTo>
                  <a:lnTo>
                    <a:pt x="511766" y="5699418"/>
                  </a:lnTo>
                  <a:lnTo>
                    <a:pt x="487533" y="5651808"/>
                  </a:lnTo>
                  <a:lnTo>
                    <a:pt x="463656" y="5603844"/>
                  </a:lnTo>
                  <a:lnTo>
                    <a:pt x="449114" y="5564504"/>
                  </a:lnTo>
                  <a:lnTo>
                    <a:pt x="425946" y="5515830"/>
                  </a:lnTo>
                  <a:lnTo>
                    <a:pt x="403133" y="5466801"/>
                  </a:lnTo>
                  <a:lnTo>
                    <a:pt x="380674" y="5417418"/>
                  </a:lnTo>
                  <a:lnTo>
                    <a:pt x="367549" y="5376661"/>
                  </a:lnTo>
                  <a:lnTo>
                    <a:pt x="345655" y="5326713"/>
                  </a:lnTo>
                  <a:lnTo>
                    <a:pt x="333056" y="5285430"/>
                  </a:lnTo>
                  <a:lnTo>
                    <a:pt x="311790" y="5234854"/>
                  </a:lnTo>
                  <a:lnTo>
                    <a:pt x="290837" y="5183965"/>
                  </a:lnTo>
                  <a:lnTo>
                    <a:pt x="279176" y="5141745"/>
                  </a:lnTo>
                  <a:lnTo>
                    <a:pt x="258846" y="5090233"/>
                  </a:lnTo>
                  <a:lnTo>
                    <a:pt x="247807" y="5047391"/>
                  </a:lnTo>
                  <a:lnTo>
                    <a:pt x="228097" y="4995258"/>
                  </a:lnTo>
                  <a:lnTo>
                    <a:pt x="217676" y="4951798"/>
                  </a:lnTo>
                  <a:lnTo>
                    <a:pt x="198583" y="4899049"/>
                  </a:lnTo>
                  <a:lnTo>
                    <a:pt x="188778" y="4854973"/>
                  </a:lnTo>
                  <a:lnTo>
                    <a:pt x="170299" y="4801609"/>
                  </a:lnTo>
                  <a:lnTo>
                    <a:pt x="161106" y="4756921"/>
                  </a:lnTo>
                  <a:lnTo>
                    <a:pt x="152218" y="4711927"/>
                  </a:lnTo>
                  <a:lnTo>
                    <a:pt x="134654" y="4657648"/>
                  </a:lnTo>
                  <a:lnTo>
                    <a:pt x="126375" y="4612047"/>
                  </a:lnTo>
                  <a:lnTo>
                    <a:pt x="118398" y="4566142"/>
                  </a:lnTo>
                  <a:lnTo>
                    <a:pt x="101743" y="4510955"/>
                  </a:lnTo>
                  <a:lnTo>
                    <a:pt x="94369" y="4464447"/>
                  </a:lnTo>
                  <a:lnTo>
                    <a:pt x="87296" y="4417638"/>
                  </a:lnTo>
                  <a:lnTo>
                    <a:pt x="80523" y="4370530"/>
                  </a:lnTo>
                  <a:lnTo>
                    <a:pt x="65069" y="4314142"/>
                  </a:lnTo>
                  <a:lnTo>
                    <a:pt x="58893" y="4266436"/>
                  </a:lnTo>
                  <a:lnTo>
                    <a:pt x="53015" y="4218433"/>
                  </a:lnTo>
                  <a:lnTo>
                    <a:pt x="47434" y="4170133"/>
                  </a:lnTo>
                  <a:lnTo>
                    <a:pt x="42148" y="4121537"/>
                  </a:lnTo>
                  <a:lnTo>
                    <a:pt x="37158" y="4072645"/>
                  </a:lnTo>
                  <a:lnTo>
                    <a:pt x="32463" y="4023459"/>
                  </a:lnTo>
                  <a:lnTo>
                    <a:pt x="28061" y="3973979"/>
                  </a:lnTo>
                  <a:lnTo>
                    <a:pt x="23952" y="3924207"/>
                  </a:lnTo>
                  <a:lnTo>
                    <a:pt x="20136" y="3874142"/>
                  </a:lnTo>
                  <a:lnTo>
                    <a:pt x="16611" y="3823785"/>
                  </a:lnTo>
                  <a:lnTo>
                    <a:pt x="13376" y="3773138"/>
                  </a:lnTo>
                  <a:lnTo>
                    <a:pt x="10432" y="3722201"/>
                  </a:lnTo>
                  <a:lnTo>
                    <a:pt x="7777" y="3670974"/>
                  </a:lnTo>
                  <a:lnTo>
                    <a:pt x="5410" y="3619459"/>
                  </a:lnTo>
                  <a:lnTo>
                    <a:pt x="3331" y="3567657"/>
                  </a:lnTo>
                  <a:lnTo>
                    <a:pt x="1539" y="3515567"/>
                  </a:lnTo>
                  <a:lnTo>
                    <a:pt x="0" y="3463225"/>
                  </a:lnTo>
                  <a:lnTo>
                    <a:pt x="7658" y="3419646"/>
                  </a:lnTo>
                  <a:lnTo>
                    <a:pt x="5662" y="3313879"/>
                  </a:lnTo>
                  <a:lnTo>
                    <a:pt x="13966" y="3269654"/>
                  </a:lnTo>
                  <a:lnTo>
                    <a:pt x="13252" y="3162605"/>
                  </a:lnTo>
                  <a:lnTo>
                    <a:pt x="22192" y="3117744"/>
                  </a:lnTo>
                  <a:lnTo>
                    <a:pt x="22361" y="3063693"/>
                  </a:lnTo>
                  <a:lnTo>
                    <a:pt x="31720" y="3018414"/>
                  </a:lnTo>
                  <a:lnTo>
                    <a:pt x="32305" y="2963946"/>
                  </a:lnTo>
                  <a:lnTo>
                    <a:pt x="42077" y="2918253"/>
                  </a:lnTo>
                  <a:lnTo>
                    <a:pt x="43074" y="2863375"/>
                  </a:lnTo>
                  <a:lnTo>
                    <a:pt x="63641" y="2770966"/>
                  </a:lnTo>
                  <a:lnTo>
                    <a:pt x="65247" y="2715479"/>
                  </a:lnTo>
                  <a:lnTo>
                    <a:pt x="98206" y="2574756"/>
                  </a:lnTo>
                  <a:lnTo>
                    <a:pt x="100608" y="2518472"/>
                  </a:lnTo>
                  <a:lnTo>
                    <a:pt x="148091" y="2327306"/>
                  </a:lnTo>
                  <a:lnTo>
                    <a:pt x="211751" y="2084040"/>
                  </a:lnTo>
                  <a:lnTo>
                    <a:pt x="234026" y="2043805"/>
                  </a:lnTo>
                  <a:lnTo>
                    <a:pt x="289047" y="1845100"/>
                  </a:lnTo>
                  <a:lnTo>
                    <a:pt x="312236" y="1803950"/>
                  </a:lnTo>
                  <a:lnTo>
                    <a:pt x="326625" y="1753641"/>
                  </a:lnTo>
                  <a:lnTo>
                    <a:pt x="350172" y="1712133"/>
                  </a:lnTo>
                  <a:lnTo>
                    <a:pt x="380091" y="1610372"/>
                  </a:lnTo>
                  <a:lnTo>
                    <a:pt x="428713" y="1525829"/>
                  </a:lnTo>
                  <a:lnTo>
                    <a:pt x="444197" y="1474424"/>
                  </a:lnTo>
                  <a:lnTo>
                    <a:pt x="468761" y="1431899"/>
                  </a:lnTo>
                  <a:lnTo>
                    <a:pt x="484445" y="1380295"/>
                  </a:lnTo>
                  <a:lnTo>
                    <a:pt x="559018" y="1251840"/>
                  </a:lnTo>
                  <a:lnTo>
                    <a:pt x="575085" y="1199852"/>
                  </a:lnTo>
                  <a:lnTo>
                    <a:pt x="778697" y="852556"/>
                  </a:lnTo>
                  <a:lnTo>
                    <a:pt x="1272520" y="358732"/>
                  </a:lnTo>
                  <a:lnTo>
                    <a:pt x="1245516" y="403698"/>
                  </a:lnTo>
                  <a:lnTo>
                    <a:pt x="1173751" y="475462"/>
                  </a:lnTo>
                  <a:lnTo>
                    <a:pt x="1146955" y="520219"/>
                  </a:lnTo>
                  <a:lnTo>
                    <a:pt x="1111251" y="555923"/>
                  </a:lnTo>
                  <a:lnTo>
                    <a:pt x="1084600" y="600534"/>
                  </a:lnTo>
                  <a:lnTo>
                    <a:pt x="1049045" y="636089"/>
                  </a:lnTo>
                  <a:lnTo>
                    <a:pt x="996124" y="724931"/>
                  </a:lnTo>
                  <a:lnTo>
                    <a:pt x="960802" y="760253"/>
                  </a:lnTo>
                  <a:lnTo>
                    <a:pt x="856251" y="936646"/>
                  </a:lnTo>
                  <a:lnTo>
                    <a:pt x="821345" y="971552"/>
                  </a:lnTo>
                  <a:lnTo>
                    <a:pt x="718527" y="1146212"/>
                  </a:lnTo>
                  <a:lnTo>
                    <a:pt x="702032" y="1198628"/>
                  </a:lnTo>
                  <a:lnTo>
                    <a:pt x="601085" y="1371418"/>
                  </a:lnTo>
                  <a:lnTo>
                    <a:pt x="585074" y="1423350"/>
                  </a:lnTo>
                  <a:lnTo>
                    <a:pt x="535396" y="1508948"/>
                  </a:lnTo>
                  <a:lnTo>
                    <a:pt x="519693" y="1560573"/>
                  </a:lnTo>
                  <a:lnTo>
                    <a:pt x="495114" y="1603112"/>
                  </a:lnTo>
                  <a:lnTo>
                    <a:pt x="479622" y="1654525"/>
                  </a:lnTo>
                  <a:lnTo>
                    <a:pt x="455258" y="1696849"/>
                  </a:lnTo>
                  <a:lnTo>
                    <a:pt x="440312" y="1747716"/>
                  </a:lnTo>
                  <a:lnTo>
                    <a:pt x="416569" y="1789420"/>
                  </a:lnTo>
                  <a:lnTo>
                    <a:pt x="373388" y="1940364"/>
                  </a:lnTo>
                  <a:lnTo>
                    <a:pt x="350389" y="1981324"/>
                  </a:lnTo>
                  <a:lnTo>
                    <a:pt x="283150" y="2228168"/>
                  </a:lnTo>
                  <a:lnTo>
                    <a:pt x="220786" y="2470137"/>
                  </a:lnTo>
                  <a:lnTo>
                    <a:pt x="185771" y="2612915"/>
                  </a:lnTo>
                  <a:lnTo>
                    <a:pt x="183487" y="2669081"/>
                  </a:lnTo>
                  <a:lnTo>
                    <a:pt x="150934" y="2809397"/>
                  </a:lnTo>
                  <a:lnTo>
                    <a:pt x="149481" y="2864731"/>
                  </a:lnTo>
                  <a:lnTo>
                    <a:pt x="139258" y="2910875"/>
                  </a:lnTo>
                  <a:lnTo>
                    <a:pt x="138227" y="2965788"/>
                  </a:lnTo>
                  <a:lnTo>
                    <a:pt x="128429" y="3011507"/>
                  </a:lnTo>
                  <a:lnTo>
                    <a:pt x="127825" y="3065992"/>
                  </a:lnTo>
                  <a:lnTo>
                    <a:pt x="118457" y="3111281"/>
                  </a:lnTo>
                  <a:lnTo>
                    <a:pt x="118286" y="3165334"/>
                  </a:lnTo>
                  <a:lnTo>
                    <a:pt x="109352" y="3210189"/>
                  </a:lnTo>
                  <a:lnTo>
                    <a:pt x="110104" y="3317200"/>
                  </a:lnTo>
                  <a:lnTo>
                    <a:pt x="110811" y="3370374"/>
                  </a:lnTo>
                  <a:lnTo>
                    <a:pt x="102761" y="3414345"/>
                  </a:lnTo>
                  <a:lnTo>
                    <a:pt x="105294" y="3519575"/>
                  </a:lnTo>
                  <a:lnTo>
                    <a:pt x="106935" y="3571817"/>
                  </a:lnTo>
                  <a:lnTo>
                    <a:pt x="108871" y="3623761"/>
                  </a:lnTo>
                  <a:lnTo>
                    <a:pt x="102125" y="3666429"/>
                  </a:lnTo>
                  <a:lnTo>
                    <a:pt x="104657" y="3717778"/>
                  </a:lnTo>
                  <a:lnTo>
                    <a:pt x="107488" y="3768829"/>
                  </a:lnTo>
                  <a:lnTo>
                    <a:pt x="110618" y="3819580"/>
                  </a:lnTo>
                  <a:lnTo>
                    <a:pt x="114049" y="3870030"/>
                  </a:lnTo>
                  <a:lnTo>
                    <a:pt x="117782" y="3920180"/>
                  </a:lnTo>
                  <a:lnTo>
                    <a:pt x="121816" y="3970027"/>
                  </a:lnTo>
                  <a:lnTo>
                    <a:pt x="126154" y="4019571"/>
                  </a:lnTo>
                  <a:lnTo>
                    <a:pt x="139775" y="4077791"/>
                  </a:lnTo>
                  <a:lnTo>
                    <a:pt x="144721" y="4126727"/>
                  </a:lnTo>
                  <a:lnTo>
                    <a:pt x="149972" y="4175358"/>
                  </a:lnTo>
                  <a:lnTo>
                    <a:pt x="155529" y="4223682"/>
                  </a:lnTo>
                  <a:lnTo>
                    <a:pt x="161393" y="4271700"/>
                  </a:lnTo>
                  <a:lnTo>
                    <a:pt x="167564" y="4319410"/>
                  </a:lnTo>
                  <a:lnTo>
                    <a:pt x="183025" y="4375791"/>
                  </a:lnTo>
                  <a:lnTo>
                    <a:pt x="189814" y="4422883"/>
                  </a:lnTo>
                  <a:lnTo>
                    <a:pt x="196914" y="4469665"/>
                  </a:lnTo>
                  <a:lnTo>
                    <a:pt x="204325" y="4516136"/>
                  </a:lnTo>
                  <a:lnTo>
                    <a:pt x="221028" y="4571275"/>
                  </a:lnTo>
                  <a:lnTo>
                    <a:pt x="229062" y="4617122"/>
                  </a:lnTo>
                  <a:lnTo>
                    <a:pt x="237411" y="4662655"/>
                  </a:lnTo>
                  <a:lnTo>
                    <a:pt x="255054" y="4716854"/>
                  </a:lnTo>
                  <a:lnTo>
                    <a:pt x="264031" y="4761759"/>
                  </a:lnTo>
                  <a:lnTo>
                    <a:pt x="282304" y="4815327"/>
                  </a:lnTo>
                  <a:lnTo>
                    <a:pt x="291914" y="4859599"/>
                  </a:lnTo>
                  <a:lnTo>
                    <a:pt x="310821" y="4912534"/>
                  </a:lnTo>
                  <a:lnTo>
                    <a:pt x="321067" y="4956170"/>
                  </a:lnTo>
                  <a:lnTo>
                    <a:pt x="340611" y="5008467"/>
                  </a:lnTo>
                  <a:lnTo>
                    <a:pt x="351495" y="5051465"/>
                  </a:lnTo>
                  <a:lnTo>
                    <a:pt x="371680" y="5103122"/>
                  </a:lnTo>
                  <a:lnTo>
                    <a:pt x="383206" y="5145478"/>
                  </a:lnTo>
                  <a:lnTo>
                    <a:pt x="404035" y="5196491"/>
                  </a:lnTo>
                  <a:lnTo>
                    <a:pt x="425186" y="5247182"/>
                  </a:lnTo>
                  <a:lnTo>
                    <a:pt x="437681" y="5288569"/>
                  </a:lnTo>
                  <a:lnTo>
                    <a:pt x="459481" y="5338611"/>
                  </a:lnTo>
                  <a:lnTo>
                    <a:pt x="481506" y="5388428"/>
                  </a:lnTo>
                  <a:lnTo>
                    <a:pt x="494916" y="5428899"/>
                  </a:lnTo>
                  <a:lnTo>
                    <a:pt x="517674" y="5477984"/>
                  </a:lnTo>
                  <a:lnTo>
                    <a:pt x="540797" y="5526702"/>
                  </a:lnTo>
                  <a:lnTo>
                    <a:pt x="564287" y="5575054"/>
                  </a:lnTo>
                  <a:lnTo>
                    <a:pt x="579164" y="5614059"/>
                  </a:lnTo>
                  <a:lnTo>
                    <a:pt x="603389" y="5661676"/>
                  </a:lnTo>
                  <a:lnTo>
                    <a:pt x="627981" y="5708926"/>
                  </a:lnTo>
                  <a:lnTo>
                    <a:pt x="652941" y="5755808"/>
                  </a:lnTo>
                  <a:lnTo>
                    <a:pt x="669288" y="5793342"/>
                  </a:lnTo>
                  <a:lnTo>
                    <a:pt x="694984" y="5839488"/>
                  </a:lnTo>
                  <a:lnTo>
                    <a:pt x="721049" y="5885265"/>
                  </a:lnTo>
                  <a:lnTo>
                    <a:pt x="747483" y="5930674"/>
                  </a:lnTo>
                  <a:lnTo>
                    <a:pt x="774286" y="5975713"/>
                  </a:lnTo>
                  <a:lnTo>
                    <a:pt x="801458" y="6020383"/>
                  </a:lnTo>
                  <a:lnTo>
                    <a:pt x="829000" y="6064683"/>
                  </a:lnTo>
                  <a:lnTo>
                    <a:pt x="847931" y="6099633"/>
                  </a:lnTo>
                  <a:lnTo>
                    <a:pt x="876213" y="6143193"/>
                  </a:lnTo>
                  <a:lnTo>
                    <a:pt x="904866" y="6186383"/>
                  </a:lnTo>
                  <a:lnTo>
                    <a:pt x="933889" y="6229202"/>
                  </a:lnTo>
                  <a:lnTo>
                    <a:pt x="963283" y="6271649"/>
                  </a:lnTo>
                  <a:lnTo>
                    <a:pt x="993049" y="6313726"/>
                  </a:lnTo>
                  <a:lnTo>
                    <a:pt x="1023186" y="6355431"/>
                  </a:lnTo>
                  <a:lnTo>
                    <a:pt x="1053694" y="6396764"/>
                  </a:lnTo>
                  <a:lnTo>
                    <a:pt x="1084575" y="6437725"/>
                  </a:lnTo>
                  <a:lnTo>
                    <a:pt x="1115829" y="6478314"/>
                  </a:lnTo>
                  <a:lnTo>
                    <a:pt x="1147455" y="6518530"/>
                  </a:lnTo>
                  <a:lnTo>
                    <a:pt x="1179453" y="6558374"/>
                  </a:lnTo>
                  <a:lnTo>
                    <a:pt x="1211825" y="6597844"/>
                  </a:lnTo>
                  <a:lnTo>
                    <a:pt x="1244570" y="6636941"/>
                  </a:lnTo>
                  <a:lnTo>
                    <a:pt x="1277689" y="6675664"/>
                  </a:lnTo>
                  <a:lnTo>
                    <a:pt x="1311182" y="6714013"/>
                  </a:lnTo>
                  <a:lnTo>
                    <a:pt x="1345050" y="6751988"/>
                  </a:lnTo>
                  <a:lnTo>
                    <a:pt x="1379291" y="6789588"/>
                  </a:lnTo>
                  <a:lnTo>
                    <a:pt x="1413908" y="6826814"/>
                  </a:lnTo>
                  <a:lnTo>
                    <a:pt x="1448899" y="6863664"/>
                  </a:lnTo>
                  <a:lnTo>
                    <a:pt x="1484266" y="6900139"/>
                  </a:lnTo>
                  <a:lnTo>
                    <a:pt x="1486557" y="6897849"/>
                  </a:lnTo>
                  <a:lnTo>
                    <a:pt x="1486536" y="704155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-308" y="0"/>
            <a:ext cx="3970654" cy="8943975"/>
            <a:chOff x="-308" y="0"/>
            <a:chExt cx="3970654" cy="894397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08" y="0"/>
              <a:ext cx="3970298" cy="397029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1901542"/>
              <a:ext cx="1487805" cy="7042150"/>
            </a:xfrm>
            <a:custGeom>
              <a:avLst/>
              <a:gdLst/>
              <a:ahLst/>
              <a:cxnLst/>
              <a:rect l="l" t="t" r="r" b="b"/>
              <a:pathLst>
                <a:path w="1487805" h="7042150">
                  <a:moveTo>
                    <a:pt x="1012" y="143705"/>
                  </a:moveTo>
                  <a:lnTo>
                    <a:pt x="3247" y="141470"/>
                  </a:lnTo>
                  <a:lnTo>
                    <a:pt x="6909" y="6908921"/>
                  </a:lnTo>
                  <a:lnTo>
                    <a:pt x="648084" y="6267746"/>
                  </a:lnTo>
                  <a:lnTo>
                    <a:pt x="596011" y="6355740"/>
                  </a:lnTo>
                  <a:lnTo>
                    <a:pt x="560878" y="6390873"/>
                  </a:lnTo>
                  <a:lnTo>
                    <a:pt x="508345" y="6479327"/>
                  </a:lnTo>
                  <a:lnTo>
                    <a:pt x="472987" y="6514684"/>
                  </a:lnTo>
                  <a:lnTo>
                    <a:pt x="446538" y="6559094"/>
                  </a:lnTo>
                  <a:lnTo>
                    <a:pt x="411037" y="6594595"/>
                  </a:lnTo>
                  <a:lnTo>
                    <a:pt x="384447" y="6639145"/>
                  </a:lnTo>
                  <a:lnTo>
                    <a:pt x="313103" y="6710490"/>
                  </a:lnTo>
                  <a:lnTo>
                    <a:pt x="286312" y="6755241"/>
                  </a:lnTo>
                  <a:lnTo>
                    <a:pt x="0" y="7041554"/>
                  </a:lnTo>
                  <a:lnTo>
                    <a:pt x="1012" y="143705"/>
                  </a:lnTo>
                  <a:close/>
                </a:path>
                <a:path w="1487805" h="7042150">
                  <a:moveTo>
                    <a:pt x="1033" y="0"/>
                  </a:moveTo>
                  <a:lnTo>
                    <a:pt x="126756" y="125723"/>
                  </a:lnTo>
                  <a:lnTo>
                    <a:pt x="178887" y="181355"/>
                  </a:lnTo>
                  <a:lnTo>
                    <a:pt x="213173" y="218912"/>
                  </a:lnTo>
                  <a:lnTo>
                    <a:pt x="247096" y="256830"/>
                  </a:lnTo>
                  <a:lnTo>
                    <a:pt x="280657" y="295111"/>
                  </a:lnTo>
                  <a:lnTo>
                    <a:pt x="313856" y="333754"/>
                  </a:lnTo>
                  <a:lnTo>
                    <a:pt x="346693" y="372759"/>
                  </a:lnTo>
                  <a:lnTo>
                    <a:pt x="379169" y="412126"/>
                  </a:lnTo>
                  <a:lnTo>
                    <a:pt x="411283" y="451854"/>
                  </a:lnTo>
                  <a:lnTo>
                    <a:pt x="443036" y="491943"/>
                  </a:lnTo>
                  <a:lnTo>
                    <a:pt x="474429" y="532392"/>
                  </a:lnTo>
                  <a:lnTo>
                    <a:pt x="505460" y="573203"/>
                  </a:lnTo>
                  <a:lnTo>
                    <a:pt x="536132" y="614373"/>
                  </a:lnTo>
                  <a:lnTo>
                    <a:pt x="566444" y="655903"/>
                  </a:lnTo>
                  <a:lnTo>
                    <a:pt x="596396" y="697793"/>
                  </a:lnTo>
                  <a:lnTo>
                    <a:pt x="625988" y="740043"/>
                  </a:lnTo>
                  <a:lnTo>
                    <a:pt x="655222" y="782652"/>
                  </a:lnTo>
                  <a:lnTo>
                    <a:pt x="675116" y="816639"/>
                  </a:lnTo>
                  <a:lnTo>
                    <a:pt x="703631" y="859965"/>
                  </a:lnTo>
                  <a:lnTo>
                    <a:pt x="731789" y="903650"/>
                  </a:lnTo>
                  <a:lnTo>
                    <a:pt x="759588" y="947693"/>
                  </a:lnTo>
                  <a:lnTo>
                    <a:pt x="787029" y="992093"/>
                  </a:lnTo>
                  <a:lnTo>
                    <a:pt x="814113" y="1036852"/>
                  </a:lnTo>
                  <a:lnTo>
                    <a:pt x="840840" y="1081967"/>
                  </a:lnTo>
                  <a:lnTo>
                    <a:pt x="858229" y="1118460"/>
                  </a:lnTo>
                  <a:lnTo>
                    <a:pt x="884241" y="1164289"/>
                  </a:lnTo>
                  <a:lnTo>
                    <a:pt x="909897" y="1210475"/>
                  </a:lnTo>
                  <a:lnTo>
                    <a:pt x="935197" y="1257018"/>
                  </a:lnTo>
                  <a:lnTo>
                    <a:pt x="960141" y="1303916"/>
                  </a:lnTo>
                  <a:lnTo>
                    <a:pt x="975749" y="1342190"/>
                  </a:lnTo>
                  <a:lnTo>
                    <a:pt x="999981" y="1389799"/>
                  </a:lnTo>
                  <a:lnTo>
                    <a:pt x="1023858" y="1437764"/>
                  </a:lnTo>
                  <a:lnTo>
                    <a:pt x="1047381" y="1486084"/>
                  </a:lnTo>
                  <a:lnTo>
                    <a:pt x="1061568" y="1525778"/>
                  </a:lnTo>
                  <a:lnTo>
                    <a:pt x="1084381" y="1574807"/>
                  </a:lnTo>
                  <a:lnTo>
                    <a:pt x="1106840" y="1624190"/>
                  </a:lnTo>
                  <a:lnTo>
                    <a:pt x="1119965" y="1664946"/>
                  </a:lnTo>
                  <a:lnTo>
                    <a:pt x="1141859" y="1714895"/>
                  </a:lnTo>
                  <a:lnTo>
                    <a:pt x="1163438" y="1765158"/>
                  </a:lnTo>
                  <a:lnTo>
                    <a:pt x="1175724" y="1806753"/>
                  </a:lnTo>
                  <a:lnTo>
                    <a:pt x="1196677" y="1857642"/>
                  </a:lnTo>
                  <a:lnTo>
                    <a:pt x="1208338" y="1899863"/>
                  </a:lnTo>
                  <a:lnTo>
                    <a:pt x="1228668" y="1951375"/>
                  </a:lnTo>
                  <a:lnTo>
                    <a:pt x="1239708" y="1994217"/>
                  </a:lnTo>
                  <a:lnTo>
                    <a:pt x="1259418" y="2046349"/>
                  </a:lnTo>
                  <a:lnTo>
                    <a:pt x="1269838" y="2089810"/>
                  </a:lnTo>
                  <a:lnTo>
                    <a:pt x="1288931" y="2142559"/>
                  </a:lnTo>
                  <a:lnTo>
                    <a:pt x="1298737" y="2186635"/>
                  </a:lnTo>
                  <a:lnTo>
                    <a:pt x="1317216" y="2239998"/>
                  </a:lnTo>
                  <a:lnTo>
                    <a:pt x="1326408" y="2284687"/>
                  </a:lnTo>
                  <a:lnTo>
                    <a:pt x="1344276" y="2338661"/>
                  </a:lnTo>
                  <a:lnTo>
                    <a:pt x="1352860" y="2383959"/>
                  </a:lnTo>
                  <a:lnTo>
                    <a:pt x="1361139" y="2429561"/>
                  </a:lnTo>
                  <a:lnTo>
                    <a:pt x="1378097" y="2484446"/>
                  </a:lnTo>
                  <a:lnTo>
                    <a:pt x="1385771" y="2530653"/>
                  </a:lnTo>
                  <a:lnTo>
                    <a:pt x="1393145" y="2577161"/>
                  </a:lnTo>
                  <a:lnTo>
                    <a:pt x="1400218" y="2623969"/>
                  </a:lnTo>
                  <a:lnTo>
                    <a:pt x="1415971" y="2680058"/>
                  </a:lnTo>
                  <a:lnTo>
                    <a:pt x="1422445" y="2727465"/>
                  </a:lnTo>
                  <a:lnTo>
                    <a:pt x="1428621" y="2775171"/>
                  </a:lnTo>
                  <a:lnTo>
                    <a:pt x="1434499" y="2823175"/>
                  </a:lnTo>
                  <a:lnTo>
                    <a:pt x="1440080" y="2871475"/>
                  </a:lnTo>
                  <a:lnTo>
                    <a:pt x="1445366" y="2920071"/>
                  </a:lnTo>
                  <a:lnTo>
                    <a:pt x="1450356" y="2968962"/>
                  </a:lnTo>
                  <a:lnTo>
                    <a:pt x="1455051" y="3018148"/>
                  </a:lnTo>
                  <a:lnTo>
                    <a:pt x="1468434" y="3076608"/>
                  </a:lnTo>
                  <a:lnTo>
                    <a:pt x="1472542" y="3126381"/>
                  </a:lnTo>
                  <a:lnTo>
                    <a:pt x="1476359" y="3176446"/>
                  </a:lnTo>
                  <a:lnTo>
                    <a:pt x="1470904" y="3217822"/>
                  </a:lnTo>
                  <a:lnTo>
                    <a:pt x="1474138" y="3268470"/>
                  </a:lnTo>
                  <a:lnTo>
                    <a:pt x="1477082" y="3319407"/>
                  </a:lnTo>
                  <a:lnTo>
                    <a:pt x="1479737" y="3370633"/>
                  </a:lnTo>
                  <a:lnTo>
                    <a:pt x="1482104" y="3422148"/>
                  </a:lnTo>
                  <a:lnTo>
                    <a:pt x="1484183" y="3473951"/>
                  </a:lnTo>
                  <a:lnTo>
                    <a:pt x="1485975" y="3526040"/>
                  </a:lnTo>
                  <a:lnTo>
                    <a:pt x="1487515" y="3578382"/>
                  </a:lnTo>
                  <a:lnTo>
                    <a:pt x="1479857" y="3621961"/>
                  </a:lnTo>
                  <a:lnTo>
                    <a:pt x="1480962" y="3674737"/>
                  </a:lnTo>
                  <a:lnTo>
                    <a:pt x="1482529" y="3780934"/>
                  </a:lnTo>
                  <a:lnTo>
                    <a:pt x="1474011" y="3825372"/>
                  </a:lnTo>
                  <a:lnTo>
                    <a:pt x="1474262" y="3879003"/>
                  </a:lnTo>
                  <a:lnTo>
                    <a:pt x="1465322" y="3923864"/>
                  </a:lnTo>
                  <a:lnTo>
                    <a:pt x="1465153" y="3977915"/>
                  </a:lnTo>
                  <a:lnTo>
                    <a:pt x="1455795" y="4023194"/>
                  </a:lnTo>
                  <a:lnTo>
                    <a:pt x="1455209" y="4077661"/>
                  </a:lnTo>
                  <a:lnTo>
                    <a:pt x="1445437" y="4123354"/>
                  </a:lnTo>
                  <a:lnTo>
                    <a:pt x="1444440" y="4178233"/>
                  </a:lnTo>
                  <a:lnTo>
                    <a:pt x="1423874" y="4270641"/>
                  </a:lnTo>
                  <a:lnTo>
                    <a:pt x="1422268" y="4326129"/>
                  </a:lnTo>
                  <a:lnTo>
                    <a:pt x="1400494" y="4419745"/>
                  </a:lnTo>
                  <a:lnTo>
                    <a:pt x="1398289" y="4475831"/>
                  </a:lnTo>
                  <a:lnTo>
                    <a:pt x="1386906" y="4523135"/>
                  </a:lnTo>
                  <a:lnTo>
                    <a:pt x="1327070" y="4762576"/>
                  </a:lnTo>
                  <a:lnTo>
                    <a:pt x="1262468" y="5006783"/>
                  </a:lnTo>
                  <a:lnTo>
                    <a:pt x="1240008" y="5047204"/>
                  </a:lnTo>
                  <a:lnTo>
                    <a:pt x="1198468" y="5196507"/>
                  </a:lnTo>
                  <a:lnTo>
                    <a:pt x="1175278" y="5237657"/>
                  </a:lnTo>
                  <a:lnTo>
                    <a:pt x="1146322" y="5338455"/>
                  </a:lnTo>
                  <a:lnTo>
                    <a:pt x="1122598" y="5380140"/>
                  </a:lnTo>
                  <a:lnTo>
                    <a:pt x="1107423" y="5431236"/>
                  </a:lnTo>
                  <a:lnTo>
                    <a:pt x="1083164" y="5473456"/>
                  </a:lnTo>
                  <a:lnTo>
                    <a:pt x="1067782" y="5524759"/>
                  </a:lnTo>
                  <a:lnTo>
                    <a:pt x="1018753" y="5609708"/>
                  </a:lnTo>
                  <a:lnTo>
                    <a:pt x="1003070" y="5661313"/>
                  </a:lnTo>
                  <a:lnTo>
                    <a:pt x="953450" y="5746854"/>
                  </a:lnTo>
                  <a:lnTo>
                    <a:pt x="937477" y="5798748"/>
                  </a:lnTo>
                  <a:lnTo>
                    <a:pt x="682981" y="6232848"/>
                  </a:lnTo>
                  <a:lnTo>
                    <a:pt x="79380" y="6836449"/>
                  </a:lnTo>
                  <a:lnTo>
                    <a:pt x="106644" y="6791225"/>
                  </a:lnTo>
                  <a:lnTo>
                    <a:pt x="214994" y="6682875"/>
                  </a:lnTo>
                  <a:lnTo>
                    <a:pt x="241999" y="6637910"/>
                  </a:lnTo>
                  <a:lnTo>
                    <a:pt x="313763" y="6566146"/>
                  </a:lnTo>
                  <a:lnTo>
                    <a:pt x="340559" y="6521389"/>
                  </a:lnTo>
                  <a:lnTo>
                    <a:pt x="376263" y="6485685"/>
                  </a:lnTo>
                  <a:lnTo>
                    <a:pt x="402914" y="6441074"/>
                  </a:lnTo>
                  <a:lnTo>
                    <a:pt x="438470" y="6405518"/>
                  </a:lnTo>
                  <a:lnTo>
                    <a:pt x="491390" y="6316677"/>
                  </a:lnTo>
                  <a:lnTo>
                    <a:pt x="526712" y="6281354"/>
                  </a:lnTo>
                  <a:lnTo>
                    <a:pt x="605251" y="6148934"/>
                  </a:lnTo>
                  <a:lnTo>
                    <a:pt x="640243" y="6113942"/>
                  </a:lnTo>
                  <a:lnTo>
                    <a:pt x="794463" y="5851959"/>
                  </a:lnTo>
                  <a:lnTo>
                    <a:pt x="810864" y="5799637"/>
                  </a:lnTo>
                  <a:lnTo>
                    <a:pt x="911421" y="5627238"/>
                  </a:lnTo>
                  <a:lnTo>
                    <a:pt x="927330" y="5575407"/>
                  </a:lnTo>
                  <a:lnTo>
                    <a:pt x="952118" y="5532659"/>
                  </a:lnTo>
                  <a:lnTo>
                    <a:pt x="967821" y="5481035"/>
                  </a:lnTo>
                  <a:lnTo>
                    <a:pt x="992400" y="5438496"/>
                  </a:lnTo>
                  <a:lnTo>
                    <a:pt x="1007892" y="5387083"/>
                  </a:lnTo>
                  <a:lnTo>
                    <a:pt x="1032256" y="5344758"/>
                  </a:lnTo>
                  <a:lnTo>
                    <a:pt x="1047202" y="5293891"/>
                  </a:lnTo>
                  <a:lnTo>
                    <a:pt x="1070946" y="5252187"/>
                  </a:lnTo>
                  <a:lnTo>
                    <a:pt x="1099919" y="5151372"/>
                  </a:lnTo>
                  <a:lnTo>
                    <a:pt x="1123106" y="5110224"/>
                  </a:lnTo>
                  <a:lnTo>
                    <a:pt x="1191302" y="4862423"/>
                  </a:lnTo>
                  <a:lnTo>
                    <a:pt x="1213344" y="4822420"/>
                  </a:lnTo>
                  <a:lnTo>
                    <a:pt x="1251357" y="4676644"/>
                  </a:lnTo>
                  <a:lnTo>
                    <a:pt x="1254652" y="4619467"/>
                  </a:lnTo>
                  <a:lnTo>
                    <a:pt x="1301744" y="4428692"/>
                  </a:lnTo>
                  <a:lnTo>
                    <a:pt x="1313008" y="4381507"/>
                  </a:lnTo>
                  <a:lnTo>
                    <a:pt x="1315086" y="4325547"/>
                  </a:lnTo>
                  <a:lnTo>
                    <a:pt x="1336580" y="4232211"/>
                  </a:lnTo>
                  <a:lnTo>
                    <a:pt x="1338034" y="4176876"/>
                  </a:lnTo>
                  <a:lnTo>
                    <a:pt x="1348257" y="4130732"/>
                  </a:lnTo>
                  <a:lnTo>
                    <a:pt x="1349287" y="4075820"/>
                  </a:lnTo>
                  <a:lnTo>
                    <a:pt x="1359085" y="4030101"/>
                  </a:lnTo>
                  <a:lnTo>
                    <a:pt x="1359689" y="3975616"/>
                  </a:lnTo>
                  <a:lnTo>
                    <a:pt x="1369057" y="3930326"/>
                  </a:lnTo>
                  <a:lnTo>
                    <a:pt x="1369228" y="3876273"/>
                  </a:lnTo>
                  <a:lnTo>
                    <a:pt x="1378162" y="3831419"/>
                  </a:lnTo>
                  <a:lnTo>
                    <a:pt x="1377411" y="3724407"/>
                  </a:lnTo>
                  <a:lnTo>
                    <a:pt x="1385683" y="3680213"/>
                  </a:lnTo>
                  <a:lnTo>
                    <a:pt x="1383599" y="3574535"/>
                  </a:lnTo>
                  <a:lnTo>
                    <a:pt x="1382220" y="3522032"/>
                  </a:lnTo>
                  <a:lnTo>
                    <a:pt x="1380580" y="3469791"/>
                  </a:lnTo>
                  <a:lnTo>
                    <a:pt x="1387623" y="3426826"/>
                  </a:lnTo>
                  <a:lnTo>
                    <a:pt x="1385389" y="3375179"/>
                  </a:lnTo>
                  <a:lnTo>
                    <a:pt x="1382857" y="3323829"/>
                  </a:lnTo>
                  <a:lnTo>
                    <a:pt x="1380027" y="3272778"/>
                  </a:lnTo>
                  <a:lnTo>
                    <a:pt x="1376896" y="3222028"/>
                  </a:lnTo>
                  <a:lnTo>
                    <a:pt x="1373465" y="3171577"/>
                  </a:lnTo>
                  <a:lnTo>
                    <a:pt x="1369732" y="3121428"/>
                  </a:lnTo>
                  <a:lnTo>
                    <a:pt x="1365698" y="3071581"/>
                  </a:lnTo>
                  <a:lnTo>
                    <a:pt x="1361361" y="3022037"/>
                  </a:lnTo>
                  <a:lnTo>
                    <a:pt x="1356719" y="2972796"/>
                  </a:lnTo>
                  <a:lnTo>
                    <a:pt x="1342794" y="2914880"/>
                  </a:lnTo>
                  <a:lnTo>
                    <a:pt x="1337543" y="2866250"/>
                  </a:lnTo>
                  <a:lnTo>
                    <a:pt x="1331986" y="2817925"/>
                  </a:lnTo>
                  <a:lnTo>
                    <a:pt x="1326122" y="2769908"/>
                  </a:lnTo>
                  <a:lnTo>
                    <a:pt x="1319950" y="2722198"/>
                  </a:lnTo>
                  <a:lnTo>
                    <a:pt x="1313470" y="2674796"/>
                  </a:lnTo>
                  <a:lnTo>
                    <a:pt x="1297700" y="2618724"/>
                  </a:lnTo>
                  <a:lnTo>
                    <a:pt x="1290600" y="2571942"/>
                  </a:lnTo>
                  <a:lnTo>
                    <a:pt x="1283189" y="2525472"/>
                  </a:lnTo>
                  <a:lnTo>
                    <a:pt x="1266487" y="2470332"/>
                  </a:lnTo>
                  <a:lnTo>
                    <a:pt x="1258452" y="2424486"/>
                  </a:lnTo>
                  <a:lnTo>
                    <a:pt x="1250103" y="2378952"/>
                  </a:lnTo>
                  <a:lnTo>
                    <a:pt x="1232461" y="2324753"/>
                  </a:lnTo>
                  <a:lnTo>
                    <a:pt x="1223483" y="2279849"/>
                  </a:lnTo>
                  <a:lnTo>
                    <a:pt x="1205210" y="2226280"/>
                  </a:lnTo>
                  <a:lnTo>
                    <a:pt x="1195600" y="2182008"/>
                  </a:lnTo>
                  <a:lnTo>
                    <a:pt x="1185673" y="2138054"/>
                  </a:lnTo>
                  <a:lnTo>
                    <a:pt x="1166447" y="2085438"/>
                  </a:lnTo>
                  <a:lnTo>
                    <a:pt x="1155883" y="2042120"/>
                  </a:lnTo>
                  <a:lnTo>
                    <a:pt x="1136019" y="1990142"/>
                  </a:lnTo>
                  <a:lnTo>
                    <a:pt x="1115834" y="1938485"/>
                  </a:lnTo>
                  <a:lnTo>
                    <a:pt x="1104308" y="1896130"/>
                  </a:lnTo>
                  <a:lnTo>
                    <a:pt x="1083480" y="1845116"/>
                  </a:lnTo>
                  <a:lnTo>
                    <a:pt x="1071308" y="1803406"/>
                  </a:lnTo>
                  <a:lnTo>
                    <a:pt x="1049833" y="1753039"/>
                  </a:lnTo>
                  <a:lnTo>
                    <a:pt x="1028033" y="1702997"/>
                  </a:lnTo>
                  <a:lnTo>
                    <a:pt x="1014989" y="1662160"/>
                  </a:lnTo>
                  <a:lnTo>
                    <a:pt x="992598" y="1612709"/>
                  </a:lnTo>
                  <a:lnTo>
                    <a:pt x="969841" y="1563624"/>
                  </a:lnTo>
                  <a:lnTo>
                    <a:pt x="946717" y="1514905"/>
                  </a:lnTo>
                  <a:lnTo>
                    <a:pt x="932207" y="1475534"/>
                  </a:lnTo>
                  <a:lnTo>
                    <a:pt x="908350" y="1427549"/>
                  </a:lnTo>
                  <a:lnTo>
                    <a:pt x="884125" y="1379931"/>
                  </a:lnTo>
                  <a:lnTo>
                    <a:pt x="859533" y="1332681"/>
                  </a:lnTo>
                  <a:lnTo>
                    <a:pt x="834574" y="1285799"/>
                  </a:lnTo>
                  <a:lnTo>
                    <a:pt x="818226" y="1248265"/>
                  </a:lnTo>
                  <a:lnTo>
                    <a:pt x="792530" y="1202119"/>
                  </a:lnTo>
                  <a:lnTo>
                    <a:pt x="766465" y="1156342"/>
                  </a:lnTo>
                  <a:lnTo>
                    <a:pt x="740031" y="1110934"/>
                  </a:lnTo>
                  <a:lnTo>
                    <a:pt x="713229" y="1065894"/>
                  </a:lnTo>
                  <a:lnTo>
                    <a:pt x="686056" y="1021225"/>
                  </a:lnTo>
                  <a:lnTo>
                    <a:pt x="667495" y="985905"/>
                  </a:lnTo>
                  <a:lnTo>
                    <a:pt x="639583" y="941974"/>
                  </a:lnTo>
                  <a:lnTo>
                    <a:pt x="611301" y="898414"/>
                  </a:lnTo>
                  <a:lnTo>
                    <a:pt x="582648" y="855225"/>
                  </a:lnTo>
                  <a:lnTo>
                    <a:pt x="553625" y="812406"/>
                  </a:lnTo>
                  <a:lnTo>
                    <a:pt x="524231" y="769958"/>
                  </a:lnTo>
                  <a:lnTo>
                    <a:pt x="494466" y="727881"/>
                  </a:lnTo>
                  <a:lnTo>
                    <a:pt x="464329" y="686176"/>
                  </a:lnTo>
                  <a:lnTo>
                    <a:pt x="433820" y="644843"/>
                  </a:lnTo>
                  <a:lnTo>
                    <a:pt x="402939" y="603882"/>
                  </a:lnTo>
                  <a:lnTo>
                    <a:pt x="371686" y="563293"/>
                  </a:lnTo>
                  <a:lnTo>
                    <a:pt x="340060" y="523077"/>
                  </a:lnTo>
                  <a:lnTo>
                    <a:pt x="308061" y="483234"/>
                  </a:lnTo>
                  <a:lnTo>
                    <a:pt x="275689" y="443764"/>
                  </a:lnTo>
                  <a:lnTo>
                    <a:pt x="242944" y="404667"/>
                  </a:lnTo>
                  <a:lnTo>
                    <a:pt x="209825" y="365944"/>
                  </a:lnTo>
                  <a:lnTo>
                    <a:pt x="176332" y="327595"/>
                  </a:lnTo>
                  <a:lnTo>
                    <a:pt x="142465" y="289620"/>
                  </a:lnTo>
                  <a:lnTo>
                    <a:pt x="108223" y="252019"/>
                  </a:lnTo>
                  <a:lnTo>
                    <a:pt x="73607" y="214794"/>
                  </a:lnTo>
                  <a:lnTo>
                    <a:pt x="38615" y="177943"/>
                  </a:lnTo>
                  <a:lnTo>
                    <a:pt x="3247" y="141470"/>
                  </a:lnTo>
                  <a:lnTo>
                    <a:pt x="1012" y="143705"/>
                  </a:lnTo>
                  <a:lnTo>
                    <a:pt x="10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80912"/>
              <a:ext cx="115600" cy="11560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80912"/>
              <a:ext cx="115601" cy="11560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80912"/>
              <a:ext cx="115601" cy="11560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80912"/>
              <a:ext cx="115600" cy="11560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80912"/>
              <a:ext cx="115601" cy="11560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361700"/>
              <a:ext cx="115600" cy="11560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361700"/>
              <a:ext cx="115601" cy="1156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361700"/>
              <a:ext cx="115601" cy="1156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361700"/>
              <a:ext cx="115600" cy="11560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361700"/>
              <a:ext cx="115601" cy="11560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642488"/>
              <a:ext cx="115600" cy="11560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642488"/>
              <a:ext cx="115601" cy="11560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642488"/>
              <a:ext cx="115601" cy="11560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642488"/>
              <a:ext cx="115600" cy="11560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642488"/>
              <a:ext cx="115601" cy="11560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923277"/>
              <a:ext cx="115600" cy="11560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923277"/>
              <a:ext cx="115601" cy="11560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923277"/>
              <a:ext cx="115601" cy="11560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923277"/>
              <a:ext cx="115600" cy="11560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923277"/>
              <a:ext cx="115601" cy="1156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353" y="1204065"/>
              <a:ext cx="115600" cy="11560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008" y="1204065"/>
              <a:ext cx="115601" cy="11560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664" y="1204065"/>
              <a:ext cx="115601" cy="11560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016" y="1204065"/>
              <a:ext cx="115600" cy="115600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5671" y="1204065"/>
              <a:ext cx="115601" cy="115600"/>
            </a:xfrm>
            <a:prstGeom prst="rect">
              <a:avLst/>
            </a:prstGeom>
          </p:spPr>
        </p:pic>
      </p:grpSp>
      <p:pic>
        <p:nvPicPr>
          <p:cNvPr id="36" name="object 3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8964273"/>
            <a:ext cx="115600" cy="115600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8964273"/>
            <a:ext cx="115601" cy="115600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8964273"/>
            <a:ext cx="115601" cy="115600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8964273"/>
            <a:ext cx="115601" cy="115600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8964273"/>
            <a:ext cx="115600" cy="115600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9245062"/>
            <a:ext cx="115600" cy="115600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9245062"/>
            <a:ext cx="115601" cy="115600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9245062"/>
            <a:ext cx="115601" cy="115600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9245062"/>
            <a:ext cx="115601" cy="115600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9245062"/>
            <a:ext cx="115600" cy="115600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9525851"/>
            <a:ext cx="115600" cy="115600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9525851"/>
            <a:ext cx="115601" cy="115600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9525851"/>
            <a:ext cx="115601" cy="115600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9525851"/>
            <a:ext cx="115601" cy="115600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9525851"/>
            <a:ext cx="115600" cy="115600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9806639"/>
            <a:ext cx="115600" cy="115600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9806639"/>
            <a:ext cx="115601" cy="115600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9806639"/>
            <a:ext cx="115601" cy="11560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9806639"/>
            <a:ext cx="115601" cy="115600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9806639"/>
            <a:ext cx="115600" cy="115600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29337" y="10087427"/>
            <a:ext cx="115601" cy="115600"/>
          </a:xfrm>
          <a:prstGeom prst="rect">
            <a:avLst/>
          </a:prstGeom>
        </p:spPr>
      </p:pic>
      <p:pic>
        <p:nvPicPr>
          <p:cNvPr id="57" name="object 5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43682" y="10087427"/>
            <a:ext cx="115600" cy="115600"/>
          </a:xfrm>
          <a:prstGeom prst="rect">
            <a:avLst/>
          </a:prstGeom>
        </p:spPr>
      </p:pic>
      <p:pic>
        <p:nvPicPr>
          <p:cNvPr id="58" name="object 5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4689" y="10087427"/>
            <a:ext cx="115601" cy="115600"/>
          </a:xfrm>
          <a:prstGeom prst="rect">
            <a:avLst/>
          </a:prstGeom>
        </p:spPr>
      </p:pic>
      <p:pic>
        <p:nvPicPr>
          <p:cNvPr id="59" name="object 5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00344" y="10087427"/>
            <a:ext cx="115601" cy="115600"/>
          </a:xfrm>
          <a:prstGeom prst="rect">
            <a:avLst/>
          </a:prstGeom>
        </p:spPr>
      </p:pic>
      <p:pic>
        <p:nvPicPr>
          <p:cNvPr id="60" name="object 6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85999" y="10087427"/>
            <a:ext cx="115600" cy="115600"/>
          </a:xfrm>
          <a:prstGeom prst="rect">
            <a:avLst/>
          </a:prstGeom>
        </p:spPr>
      </p:pic>
      <p:pic>
        <p:nvPicPr>
          <p:cNvPr id="61" name="object 6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53756" y="1986710"/>
            <a:ext cx="231197" cy="226913"/>
          </a:xfrm>
          <a:prstGeom prst="rect">
            <a:avLst/>
          </a:prstGeom>
        </p:spPr>
      </p:pic>
      <p:pic>
        <p:nvPicPr>
          <p:cNvPr id="62" name="object 6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14790" y="1986710"/>
            <a:ext cx="231198" cy="226913"/>
          </a:xfrm>
          <a:prstGeom prst="rect">
            <a:avLst/>
          </a:prstGeom>
        </p:spPr>
      </p:pic>
      <p:pic>
        <p:nvPicPr>
          <p:cNvPr id="63" name="object 6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495854" y="1986710"/>
            <a:ext cx="231197" cy="226913"/>
          </a:xfrm>
          <a:prstGeom prst="rect">
            <a:avLst/>
          </a:prstGeom>
        </p:spPr>
      </p:pic>
      <p:pic>
        <p:nvPicPr>
          <p:cNvPr id="64" name="object 6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934820" y="1986710"/>
            <a:ext cx="231197" cy="226913"/>
          </a:xfrm>
          <a:prstGeom prst="rect">
            <a:avLst/>
          </a:prstGeom>
        </p:spPr>
      </p:pic>
      <p:pic>
        <p:nvPicPr>
          <p:cNvPr id="65" name="object 6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695803" y="8070770"/>
            <a:ext cx="231197" cy="226913"/>
          </a:xfrm>
          <a:prstGeom prst="rect">
            <a:avLst/>
          </a:prstGeom>
        </p:spPr>
      </p:pic>
      <p:pic>
        <p:nvPicPr>
          <p:cNvPr id="66" name="object 6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6776867" y="8070770"/>
            <a:ext cx="231197" cy="226913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6256837" y="8070770"/>
            <a:ext cx="231198" cy="226913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337901" y="8070770"/>
            <a:ext cx="231197" cy="226913"/>
          </a:xfrm>
          <a:prstGeom prst="rect">
            <a:avLst/>
          </a:prstGeom>
        </p:spPr>
      </p:pic>
      <p:sp>
        <p:nvSpPr>
          <p:cNvPr id="69" name="object 69"/>
          <p:cNvSpPr/>
          <p:nvPr/>
        </p:nvSpPr>
        <p:spPr>
          <a:xfrm>
            <a:off x="1045204" y="8801162"/>
            <a:ext cx="2978785" cy="922655"/>
          </a:xfrm>
          <a:custGeom>
            <a:avLst/>
            <a:gdLst/>
            <a:ahLst/>
            <a:cxnLst/>
            <a:rect l="l" t="t" r="r" b="b"/>
            <a:pathLst>
              <a:path w="2978785" h="922654">
                <a:moveTo>
                  <a:pt x="80490" y="922136"/>
                </a:moveTo>
                <a:lnTo>
                  <a:pt x="37514" y="909722"/>
                </a:lnTo>
                <a:lnTo>
                  <a:pt x="6695" y="873868"/>
                </a:lnTo>
                <a:lnTo>
                  <a:pt x="0" y="843728"/>
                </a:lnTo>
                <a:lnTo>
                  <a:pt x="5095" y="813276"/>
                </a:lnTo>
                <a:lnTo>
                  <a:pt x="22076" y="786174"/>
                </a:lnTo>
                <a:lnTo>
                  <a:pt x="330447" y="461056"/>
                </a:lnTo>
                <a:lnTo>
                  <a:pt x="22075" y="135932"/>
                </a:lnTo>
                <a:lnTo>
                  <a:pt x="5094" y="108833"/>
                </a:lnTo>
                <a:lnTo>
                  <a:pt x="0" y="78383"/>
                </a:lnTo>
                <a:lnTo>
                  <a:pt x="6695" y="48245"/>
                </a:lnTo>
                <a:lnTo>
                  <a:pt x="25083" y="22081"/>
                </a:lnTo>
                <a:lnTo>
                  <a:pt x="52185" y="5100"/>
                </a:lnTo>
                <a:lnTo>
                  <a:pt x="82636" y="7"/>
                </a:lnTo>
                <a:lnTo>
                  <a:pt x="112773" y="6703"/>
                </a:lnTo>
                <a:lnTo>
                  <a:pt x="138934" y="25089"/>
                </a:lnTo>
                <a:lnTo>
                  <a:pt x="499877" y="405633"/>
                </a:lnTo>
                <a:lnTo>
                  <a:pt x="516455" y="431691"/>
                </a:lnTo>
                <a:lnTo>
                  <a:pt x="521981" y="461056"/>
                </a:lnTo>
                <a:lnTo>
                  <a:pt x="516455" y="490421"/>
                </a:lnTo>
                <a:lnTo>
                  <a:pt x="138935" y="897028"/>
                </a:lnTo>
                <a:lnTo>
                  <a:pt x="96392" y="920560"/>
                </a:lnTo>
                <a:lnTo>
                  <a:pt x="80490" y="922136"/>
                </a:lnTo>
                <a:close/>
              </a:path>
              <a:path w="2978785" h="922654">
                <a:moveTo>
                  <a:pt x="694642" y="922135"/>
                </a:moveTo>
                <a:lnTo>
                  <a:pt x="651666" y="909722"/>
                </a:lnTo>
                <a:lnTo>
                  <a:pt x="620847" y="873868"/>
                </a:lnTo>
                <a:lnTo>
                  <a:pt x="614152" y="843728"/>
                </a:lnTo>
                <a:lnTo>
                  <a:pt x="619246" y="813275"/>
                </a:lnTo>
                <a:lnTo>
                  <a:pt x="636227" y="786174"/>
                </a:lnTo>
                <a:lnTo>
                  <a:pt x="944605" y="461056"/>
                </a:lnTo>
                <a:lnTo>
                  <a:pt x="636228" y="135932"/>
                </a:lnTo>
                <a:lnTo>
                  <a:pt x="619247" y="108834"/>
                </a:lnTo>
                <a:lnTo>
                  <a:pt x="614152" y="78384"/>
                </a:lnTo>
                <a:lnTo>
                  <a:pt x="620848" y="48245"/>
                </a:lnTo>
                <a:lnTo>
                  <a:pt x="639236" y="22081"/>
                </a:lnTo>
                <a:lnTo>
                  <a:pt x="666339" y="5100"/>
                </a:lnTo>
                <a:lnTo>
                  <a:pt x="696790" y="7"/>
                </a:lnTo>
                <a:lnTo>
                  <a:pt x="726926" y="6702"/>
                </a:lnTo>
                <a:lnTo>
                  <a:pt x="753087" y="25089"/>
                </a:lnTo>
                <a:lnTo>
                  <a:pt x="1114035" y="405634"/>
                </a:lnTo>
                <a:lnTo>
                  <a:pt x="1130613" y="431692"/>
                </a:lnTo>
                <a:lnTo>
                  <a:pt x="1136139" y="461057"/>
                </a:lnTo>
                <a:lnTo>
                  <a:pt x="1130613" y="490422"/>
                </a:lnTo>
                <a:lnTo>
                  <a:pt x="753087" y="897028"/>
                </a:lnTo>
                <a:lnTo>
                  <a:pt x="710543" y="920560"/>
                </a:lnTo>
                <a:lnTo>
                  <a:pt x="694642" y="922135"/>
                </a:lnTo>
                <a:close/>
              </a:path>
              <a:path w="2978785" h="922654">
                <a:moveTo>
                  <a:pt x="1308800" y="922136"/>
                </a:moveTo>
                <a:lnTo>
                  <a:pt x="1265824" y="909722"/>
                </a:lnTo>
                <a:lnTo>
                  <a:pt x="1235005" y="873869"/>
                </a:lnTo>
                <a:lnTo>
                  <a:pt x="1228310" y="843728"/>
                </a:lnTo>
                <a:lnTo>
                  <a:pt x="1233404" y="813276"/>
                </a:lnTo>
                <a:lnTo>
                  <a:pt x="1250385" y="786174"/>
                </a:lnTo>
                <a:lnTo>
                  <a:pt x="1558761" y="461056"/>
                </a:lnTo>
                <a:lnTo>
                  <a:pt x="1250385" y="135932"/>
                </a:lnTo>
                <a:lnTo>
                  <a:pt x="1233404" y="108834"/>
                </a:lnTo>
                <a:lnTo>
                  <a:pt x="1228310" y="78384"/>
                </a:lnTo>
                <a:lnTo>
                  <a:pt x="1235005" y="48245"/>
                </a:lnTo>
                <a:lnTo>
                  <a:pt x="1253393" y="22081"/>
                </a:lnTo>
                <a:lnTo>
                  <a:pt x="1280494" y="5100"/>
                </a:lnTo>
                <a:lnTo>
                  <a:pt x="1310944" y="7"/>
                </a:lnTo>
                <a:lnTo>
                  <a:pt x="1341081" y="6702"/>
                </a:lnTo>
                <a:lnTo>
                  <a:pt x="1367245" y="25089"/>
                </a:lnTo>
                <a:lnTo>
                  <a:pt x="1728197" y="405634"/>
                </a:lnTo>
                <a:lnTo>
                  <a:pt x="1744770" y="431692"/>
                </a:lnTo>
                <a:lnTo>
                  <a:pt x="1750294" y="461057"/>
                </a:lnTo>
                <a:lnTo>
                  <a:pt x="1744770" y="490422"/>
                </a:lnTo>
                <a:lnTo>
                  <a:pt x="1367245" y="897028"/>
                </a:lnTo>
                <a:lnTo>
                  <a:pt x="1324701" y="920560"/>
                </a:lnTo>
                <a:lnTo>
                  <a:pt x="1308800" y="922136"/>
                </a:lnTo>
                <a:close/>
              </a:path>
              <a:path w="2978785" h="922654">
                <a:moveTo>
                  <a:pt x="1922966" y="922136"/>
                </a:moveTo>
                <a:lnTo>
                  <a:pt x="1879983" y="909722"/>
                </a:lnTo>
                <a:lnTo>
                  <a:pt x="1849164" y="873869"/>
                </a:lnTo>
                <a:lnTo>
                  <a:pt x="1842470" y="843728"/>
                </a:lnTo>
                <a:lnTo>
                  <a:pt x="1847563" y="813276"/>
                </a:lnTo>
                <a:lnTo>
                  <a:pt x="1864542" y="786174"/>
                </a:lnTo>
                <a:lnTo>
                  <a:pt x="2172918" y="461056"/>
                </a:lnTo>
                <a:lnTo>
                  <a:pt x="1864542" y="135932"/>
                </a:lnTo>
                <a:lnTo>
                  <a:pt x="1847563" y="108834"/>
                </a:lnTo>
                <a:lnTo>
                  <a:pt x="1842470" y="78384"/>
                </a:lnTo>
                <a:lnTo>
                  <a:pt x="1849164" y="48245"/>
                </a:lnTo>
                <a:lnTo>
                  <a:pt x="1867550" y="22081"/>
                </a:lnTo>
                <a:lnTo>
                  <a:pt x="1894656" y="5100"/>
                </a:lnTo>
                <a:lnTo>
                  <a:pt x="1925107" y="7"/>
                </a:lnTo>
                <a:lnTo>
                  <a:pt x="1955246" y="6702"/>
                </a:lnTo>
                <a:lnTo>
                  <a:pt x="1981412" y="25089"/>
                </a:lnTo>
                <a:lnTo>
                  <a:pt x="2342354" y="405634"/>
                </a:lnTo>
                <a:lnTo>
                  <a:pt x="2358927" y="431692"/>
                </a:lnTo>
                <a:lnTo>
                  <a:pt x="2364451" y="461057"/>
                </a:lnTo>
                <a:lnTo>
                  <a:pt x="2358927" y="490422"/>
                </a:lnTo>
                <a:lnTo>
                  <a:pt x="1981412" y="897028"/>
                </a:lnTo>
                <a:lnTo>
                  <a:pt x="1938867" y="920560"/>
                </a:lnTo>
                <a:lnTo>
                  <a:pt x="1922966" y="922136"/>
                </a:lnTo>
                <a:close/>
              </a:path>
              <a:path w="2978785" h="922654">
                <a:moveTo>
                  <a:pt x="2537115" y="922136"/>
                </a:moveTo>
                <a:lnTo>
                  <a:pt x="2494131" y="909722"/>
                </a:lnTo>
                <a:lnTo>
                  <a:pt x="2463313" y="873869"/>
                </a:lnTo>
                <a:lnTo>
                  <a:pt x="2456619" y="843728"/>
                </a:lnTo>
                <a:lnTo>
                  <a:pt x="2461712" y="813276"/>
                </a:lnTo>
                <a:lnTo>
                  <a:pt x="2478690" y="786174"/>
                </a:lnTo>
                <a:lnTo>
                  <a:pt x="2787077" y="461056"/>
                </a:lnTo>
                <a:lnTo>
                  <a:pt x="2478690" y="135932"/>
                </a:lnTo>
                <a:lnTo>
                  <a:pt x="2461712" y="108834"/>
                </a:lnTo>
                <a:lnTo>
                  <a:pt x="2456618" y="78384"/>
                </a:lnTo>
                <a:lnTo>
                  <a:pt x="2463312" y="48245"/>
                </a:lnTo>
                <a:lnTo>
                  <a:pt x="2481698" y="22081"/>
                </a:lnTo>
                <a:lnTo>
                  <a:pt x="2508798" y="5098"/>
                </a:lnTo>
                <a:lnTo>
                  <a:pt x="2539248" y="0"/>
                </a:lnTo>
                <a:lnTo>
                  <a:pt x="2569388" y="6694"/>
                </a:lnTo>
                <a:lnTo>
                  <a:pt x="2595559" y="25089"/>
                </a:lnTo>
                <a:lnTo>
                  <a:pt x="2956511" y="405634"/>
                </a:lnTo>
                <a:lnTo>
                  <a:pt x="2973084" y="431692"/>
                </a:lnTo>
                <a:lnTo>
                  <a:pt x="2978609" y="461057"/>
                </a:lnTo>
                <a:lnTo>
                  <a:pt x="2973084" y="490422"/>
                </a:lnTo>
                <a:lnTo>
                  <a:pt x="2595559" y="897028"/>
                </a:lnTo>
                <a:lnTo>
                  <a:pt x="2553015" y="920560"/>
                </a:lnTo>
                <a:lnTo>
                  <a:pt x="2537115" y="922136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264174" y="571562"/>
            <a:ext cx="2978785" cy="922655"/>
          </a:xfrm>
          <a:custGeom>
            <a:avLst/>
            <a:gdLst/>
            <a:ahLst/>
            <a:cxnLst/>
            <a:rect l="l" t="t" r="r" b="b"/>
            <a:pathLst>
              <a:path w="2978784" h="922655">
                <a:moveTo>
                  <a:pt x="2898118" y="922136"/>
                </a:moveTo>
                <a:lnTo>
                  <a:pt x="2941094" y="909722"/>
                </a:lnTo>
                <a:lnTo>
                  <a:pt x="2971913" y="873868"/>
                </a:lnTo>
                <a:lnTo>
                  <a:pt x="2978608" y="843728"/>
                </a:lnTo>
                <a:lnTo>
                  <a:pt x="2973514" y="813276"/>
                </a:lnTo>
                <a:lnTo>
                  <a:pt x="2956533" y="786174"/>
                </a:lnTo>
                <a:lnTo>
                  <a:pt x="2648162" y="461056"/>
                </a:lnTo>
                <a:lnTo>
                  <a:pt x="2956533" y="135932"/>
                </a:lnTo>
                <a:lnTo>
                  <a:pt x="2973514" y="108833"/>
                </a:lnTo>
                <a:lnTo>
                  <a:pt x="2978609" y="78383"/>
                </a:lnTo>
                <a:lnTo>
                  <a:pt x="2971913" y="48245"/>
                </a:lnTo>
                <a:lnTo>
                  <a:pt x="2953525" y="22081"/>
                </a:lnTo>
                <a:lnTo>
                  <a:pt x="2926424" y="5100"/>
                </a:lnTo>
                <a:lnTo>
                  <a:pt x="2895973" y="7"/>
                </a:lnTo>
                <a:lnTo>
                  <a:pt x="2865835" y="6703"/>
                </a:lnTo>
                <a:lnTo>
                  <a:pt x="2839674" y="25089"/>
                </a:lnTo>
                <a:lnTo>
                  <a:pt x="2478732" y="405633"/>
                </a:lnTo>
                <a:lnTo>
                  <a:pt x="2462153" y="431691"/>
                </a:lnTo>
                <a:lnTo>
                  <a:pt x="2456627" y="461056"/>
                </a:lnTo>
                <a:lnTo>
                  <a:pt x="2462153" y="490421"/>
                </a:lnTo>
                <a:lnTo>
                  <a:pt x="2839673" y="897028"/>
                </a:lnTo>
                <a:lnTo>
                  <a:pt x="2882216" y="920560"/>
                </a:lnTo>
                <a:lnTo>
                  <a:pt x="2898118" y="922136"/>
                </a:lnTo>
                <a:close/>
              </a:path>
              <a:path w="2978784" h="922655">
                <a:moveTo>
                  <a:pt x="2283966" y="922135"/>
                </a:moveTo>
                <a:lnTo>
                  <a:pt x="2326942" y="909722"/>
                </a:lnTo>
                <a:lnTo>
                  <a:pt x="2357761" y="873868"/>
                </a:lnTo>
                <a:lnTo>
                  <a:pt x="2364456" y="843728"/>
                </a:lnTo>
                <a:lnTo>
                  <a:pt x="2359362" y="813275"/>
                </a:lnTo>
                <a:lnTo>
                  <a:pt x="2342381" y="786174"/>
                </a:lnTo>
                <a:lnTo>
                  <a:pt x="2034004" y="461056"/>
                </a:lnTo>
                <a:lnTo>
                  <a:pt x="2342380" y="135932"/>
                </a:lnTo>
                <a:lnTo>
                  <a:pt x="2359361" y="108834"/>
                </a:lnTo>
                <a:lnTo>
                  <a:pt x="2364456" y="78384"/>
                </a:lnTo>
                <a:lnTo>
                  <a:pt x="2357761" y="48245"/>
                </a:lnTo>
                <a:lnTo>
                  <a:pt x="2339372" y="22081"/>
                </a:lnTo>
                <a:lnTo>
                  <a:pt x="2312269" y="5100"/>
                </a:lnTo>
                <a:lnTo>
                  <a:pt x="2281818" y="7"/>
                </a:lnTo>
                <a:lnTo>
                  <a:pt x="2251682" y="6702"/>
                </a:lnTo>
                <a:lnTo>
                  <a:pt x="2225521" y="25089"/>
                </a:lnTo>
                <a:lnTo>
                  <a:pt x="1864574" y="405634"/>
                </a:lnTo>
                <a:lnTo>
                  <a:pt x="1847995" y="431692"/>
                </a:lnTo>
                <a:lnTo>
                  <a:pt x="1842469" y="461057"/>
                </a:lnTo>
                <a:lnTo>
                  <a:pt x="1847995" y="490422"/>
                </a:lnTo>
                <a:lnTo>
                  <a:pt x="2225521" y="897028"/>
                </a:lnTo>
                <a:lnTo>
                  <a:pt x="2268065" y="920560"/>
                </a:lnTo>
                <a:lnTo>
                  <a:pt x="2283966" y="922135"/>
                </a:lnTo>
                <a:close/>
              </a:path>
              <a:path w="2978784" h="922655">
                <a:moveTo>
                  <a:pt x="1669808" y="922136"/>
                </a:moveTo>
                <a:lnTo>
                  <a:pt x="1712784" y="909722"/>
                </a:lnTo>
                <a:lnTo>
                  <a:pt x="1743603" y="873869"/>
                </a:lnTo>
                <a:lnTo>
                  <a:pt x="1750298" y="843728"/>
                </a:lnTo>
                <a:lnTo>
                  <a:pt x="1745204" y="813276"/>
                </a:lnTo>
                <a:lnTo>
                  <a:pt x="1728223" y="786174"/>
                </a:lnTo>
                <a:lnTo>
                  <a:pt x="1419847" y="461056"/>
                </a:lnTo>
                <a:lnTo>
                  <a:pt x="1728223" y="135932"/>
                </a:lnTo>
                <a:lnTo>
                  <a:pt x="1745204" y="108834"/>
                </a:lnTo>
                <a:lnTo>
                  <a:pt x="1750299" y="78384"/>
                </a:lnTo>
                <a:lnTo>
                  <a:pt x="1743603" y="48245"/>
                </a:lnTo>
                <a:lnTo>
                  <a:pt x="1725215" y="22081"/>
                </a:lnTo>
                <a:lnTo>
                  <a:pt x="1698114" y="5100"/>
                </a:lnTo>
                <a:lnTo>
                  <a:pt x="1667665" y="7"/>
                </a:lnTo>
                <a:lnTo>
                  <a:pt x="1637527" y="6702"/>
                </a:lnTo>
                <a:lnTo>
                  <a:pt x="1611364" y="25089"/>
                </a:lnTo>
                <a:lnTo>
                  <a:pt x="1250411" y="405634"/>
                </a:lnTo>
                <a:lnTo>
                  <a:pt x="1233838" y="431692"/>
                </a:lnTo>
                <a:lnTo>
                  <a:pt x="1228314" y="461057"/>
                </a:lnTo>
                <a:lnTo>
                  <a:pt x="1233838" y="490422"/>
                </a:lnTo>
                <a:lnTo>
                  <a:pt x="1611364" y="897028"/>
                </a:lnTo>
                <a:lnTo>
                  <a:pt x="1653907" y="920560"/>
                </a:lnTo>
                <a:lnTo>
                  <a:pt x="1669808" y="922136"/>
                </a:lnTo>
                <a:close/>
              </a:path>
              <a:path w="2978784" h="922655">
                <a:moveTo>
                  <a:pt x="1055642" y="922136"/>
                </a:moveTo>
                <a:lnTo>
                  <a:pt x="1098626" y="909722"/>
                </a:lnTo>
                <a:lnTo>
                  <a:pt x="1129444" y="873869"/>
                </a:lnTo>
                <a:lnTo>
                  <a:pt x="1136138" y="843728"/>
                </a:lnTo>
                <a:lnTo>
                  <a:pt x="1131045" y="813276"/>
                </a:lnTo>
                <a:lnTo>
                  <a:pt x="1114067" y="786174"/>
                </a:lnTo>
                <a:lnTo>
                  <a:pt x="805690" y="461056"/>
                </a:lnTo>
                <a:lnTo>
                  <a:pt x="1114067" y="135932"/>
                </a:lnTo>
                <a:lnTo>
                  <a:pt x="1131045" y="108834"/>
                </a:lnTo>
                <a:lnTo>
                  <a:pt x="1136139" y="78384"/>
                </a:lnTo>
                <a:lnTo>
                  <a:pt x="1129444" y="48245"/>
                </a:lnTo>
                <a:lnTo>
                  <a:pt x="1111059" y="22081"/>
                </a:lnTo>
                <a:lnTo>
                  <a:pt x="1083952" y="5100"/>
                </a:lnTo>
                <a:lnTo>
                  <a:pt x="1053501" y="7"/>
                </a:lnTo>
                <a:lnTo>
                  <a:pt x="1023363" y="6702"/>
                </a:lnTo>
                <a:lnTo>
                  <a:pt x="997197" y="25089"/>
                </a:lnTo>
                <a:lnTo>
                  <a:pt x="636254" y="405634"/>
                </a:lnTo>
                <a:lnTo>
                  <a:pt x="619681" y="431692"/>
                </a:lnTo>
                <a:lnTo>
                  <a:pt x="614157" y="461057"/>
                </a:lnTo>
                <a:lnTo>
                  <a:pt x="619681" y="490422"/>
                </a:lnTo>
                <a:lnTo>
                  <a:pt x="997197" y="897028"/>
                </a:lnTo>
                <a:lnTo>
                  <a:pt x="1039741" y="920560"/>
                </a:lnTo>
                <a:lnTo>
                  <a:pt x="1055642" y="922136"/>
                </a:lnTo>
                <a:close/>
              </a:path>
              <a:path w="2978784" h="922655">
                <a:moveTo>
                  <a:pt x="441493" y="922136"/>
                </a:moveTo>
                <a:lnTo>
                  <a:pt x="484477" y="909722"/>
                </a:lnTo>
                <a:lnTo>
                  <a:pt x="515295" y="873869"/>
                </a:lnTo>
                <a:lnTo>
                  <a:pt x="521990" y="843728"/>
                </a:lnTo>
                <a:lnTo>
                  <a:pt x="516896" y="813276"/>
                </a:lnTo>
                <a:lnTo>
                  <a:pt x="499918" y="786174"/>
                </a:lnTo>
                <a:lnTo>
                  <a:pt x="191532" y="461056"/>
                </a:lnTo>
                <a:lnTo>
                  <a:pt x="499918" y="135932"/>
                </a:lnTo>
                <a:lnTo>
                  <a:pt x="516897" y="108834"/>
                </a:lnTo>
                <a:lnTo>
                  <a:pt x="521990" y="78384"/>
                </a:lnTo>
                <a:lnTo>
                  <a:pt x="515296" y="48245"/>
                </a:lnTo>
                <a:lnTo>
                  <a:pt x="496910" y="22081"/>
                </a:lnTo>
                <a:lnTo>
                  <a:pt x="469810" y="5098"/>
                </a:lnTo>
                <a:lnTo>
                  <a:pt x="439361" y="0"/>
                </a:lnTo>
                <a:lnTo>
                  <a:pt x="409221" y="6694"/>
                </a:lnTo>
                <a:lnTo>
                  <a:pt x="383049" y="25089"/>
                </a:lnTo>
                <a:lnTo>
                  <a:pt x="22097" y="405634"/>
                </a:lnTo>
                <a:lnTo>
                  <a:pt x="5524" y="431692"/>
                </a:lnTo>
                <a:lnTo>
                  <a:pt x="0" y="461057"/>
                </a:lnTo>
                <a:lnTo>
                  <a:pt x="5524" y="490422"/>
                </a:lnTo>
                <a:lnTo>
                  <a:pt x="383049" y="897028"/>
                </a:lnTo>
                <a:lnTo>
                  <a:pt x="425593" y="920560"/>
                </a:lnTo>
                <a:lnTo>
                  <a:pt x="441493" y="922136"/>
                </a:lnTo>
                <a:close/>
              </a:path>
            </a:pathLst>
          </a:custGeom>
          <a:solidFill>
            <a:srgbClr val="004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>
            <a:spLocks noGrp="1"/>
          </p:cNvSpPr>
          <p:nvPr>
            <p:ph type="title"/>
          </p:nvPr>
        </p:nvSpPr>
        <p:spPr>
          <a:xfrm>
            <a:off x="4342056" y="3452033"/>
            <a:ext cx="9603888" cy="3073918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30"/>
              </a:spcBef>
            </a:pPr>
            <a:r>
              <a:rPr lang="kk-KZ" spc="-215" dirty="0"/>
              <a:t>Спасибо за внимание!</a:t>
            </a:r>
            <a:endParaRPr sz="3700" dirty="0">
              <a:latin typeface="Lucida Sans Unicode"/>
              <a:cs typeface="Lucida Sans Unicode"/>
            </a:endParaRPr>
          </a:p>
        </p:txBody>
      </p:sp>
      <p:sp>
        <p:nvSpPr>
          <p:cNvPr id="74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33800" y="428385"/>
            <a:ext cx="12177075" cy="879728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Инклюзивное образование 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4173" y="8266671"/>
            <a:ext cx="2400425" cy="11429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72000" y="4543336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.</a:t>
            </a:r>
          </a:p>
        </p:txBody>
      </p:sp>
      <p:sp>
        <p:nvSpPr>
          <p:cNvPr id="8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91981764"/>
              </p:ext>
            </p:extLst>
          </p:nvPr>
        </p:nvGraphicFramePr>
        <p:xfrm>
          <a:off x="1866900" y="2019300"/>
          <a:ext cx="15354300" cy="71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33800" y="428385"/>
            <a:ext cx="12177075" cy="1618392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Психолого-педагогическая компетентность – системные 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4173" y="8266671"/>
            <a:ext cx="2400425" cy="11429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72000" y="4543336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.</a:t>
            </a:r>
          </a:p>
        </p:txBody>
      </p:sp>
      <p:sp>
        <p:nvSpPr>
          <p:cNvPr id="8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828904180"/>
              </p:ext>
            </p:extLst>
          </p:nvPr>
        </p:nvGraphicFramePr>
        <p:xfrm>
          <a:off x="2150184" y="2481943"/>
          <a:ext cx="15299616" cy="6451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0325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124200" y="198751"/>
            <a:ext cx="12039600" cy="1125949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Методическая компетентность - Профессиональные инструментальные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4173" y="8266671"/>
            <a:ext cx="2400425" cy="114299"/>
          </a:xfrm>
          <a:prstGeom prst="rect">
            <a:avLst/>
          </a:prstGeom>
        </p:spPr>
      </p:pic>
      <p:sp>
        <p:nvSpPr>
          <p:cNvPr id="8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766522699"/>
              </p:ext>
            </p:extLst>
          </p:nvPr>
        </p:nvGraphicFramePr>
        <p:xfrm>
          <a:off x="3962400" y="1842664"/>
          <a:ext cx="7388006" cy="456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object 5"/>
          <p:cNvSpPr txBox="1">
            <a:spLocks/>
          </p:cNvSpPr>
          <p:nvPr/>
        </p:nvSpPr>
        <p:spPr>
          <a:xfrm>
            <a:off x="10284598" y="4559463"/>
            <a:ext cx="7696200" cy="1125949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>
            <a:lvl1pPr>
              <a:defRPr sz="960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algn="ctr"/>
            <a:r>
              <a:rPr lang="ru-RU" sz="3200" kern="0" dirty="0">
                <a:solidFill>
                  <a:schemeClr val="bg1"/>
                </a:solidFill>
              </a:rPr>
              <a:t>Цифровая и технологическая компетентность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12393225" y="5975910"/>
            <a:ext cx="3657599" cy="2944265"/>
            <a:chOff x="1530396" y="2482"/>
            <a:chExt cx="11277493" cy="6484560"/>
          </a:xfrm>
          <a:scene3d>
            <a:camera prst="orthographicFront"/>
            <a:lightRig rig="flat" dir="t"/>
          </a:scene3d>
        </p:grpSpPr>
        <p:sp>
          <p:nvSpPr>
            <p:cNvPr id="12" name="Прямоугольник 11"/>
            <p:cNvSpPr/>
            <p:nvPr/>
          </p:nvSpPr>
          <p:spPr>
            <a:xfrm>
              <a:off x="1530399" y="2482"/>
              <a:ext cx="10807600" cy="648456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30396" y="2482"/>
              <a:ext cx="11277493" cy="64845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kern="1200" dirty="0">
                  <a:latin typeface="Trebuchet MS" panose="020B0603020202020204" pitchFamily="34" charset="0"/>
                </a:rPr>
                <a:t>Использование цифровых технологий и электронных образовательных ресурсов в работе с детьми с ООП</a:t>
              </a:r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09" y="4274661"/>
            <a:ext cx="5342337" cy="437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2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33800" y="428385"/>
            <a:ext cx="12177075" cy="1372171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</a:rPr>
              <a:t>Профессиональная социально-личностная компетентность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4173" y="8266671"/>
            <a:ext cx="2400425" cy="11429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72000" y="4543336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.</a:t>
            </a:r>
          </a:p>
        </p:txBody>
      </p:sp>
      <p:sp>
        <p:nvSpPr>
          <p:cNvPr id="8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849349450"/>
              </p:ext>
            </p:extLst>
          </p:nvPr>
        </p:nvGraphicFramePr>
        <p:xfrm>
          <a:off x="2150184" y="2444411"/>
          <a:ext cx="14461415" cy="2956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90027076"/>
              </p:ext>
            </p:extLst>
          </p:nvPr>
        </p:nvGraphicFramePr>
        <p:xfrm>
          <a:off x="1149846" y="4954390"/>
          <a:ext cx="16452354" cy="490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06820" y="8814122"/>
            <a:ext cx="10857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rebuchet MS" panose="020B0603020202020204" pitchFamily="34" charset="0"/>
              </a:rPr>
              <a:t>Взгляд со стороны образовательных результатов: структура компетенций </a:t>
            </a:r>
          </a:p>
        </p:txBody>
      </p:sp>
    </p:spTree>
    <p:extLst>
      <p:ext uri="{BB962C8B-B14F-4D97-AF65-F5344CB8AC3E}">
        <p14:creationId xmlns:p14="http://schemas.microsoft.com/office/powerpoint/2010/main" val="193259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33800" y="428385"/>
            <a:ext cx="12177075" cy="879728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Правовая и этическая компетентность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4173" y="8266671"/>
            <a:ext cx="2400425" cy="11429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72000" y="4543336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.</a:t>
            </a:r>
          </a:p>
        </p:txBody>
      </p:sp>
      <p:sp>
        <p:nvSpPr>
          <p:cNvPr id="8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937839042"/>
              </p:ext>
            </p:extLst>
          </p:nvPr>
        </p:nvGraphicFramePr>
        <p:xfrm>
          <a:off x="2150184" y="2444410"/>
          <a:ext cx="15147216" cy="6489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14016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33800" y="428385"/>
            <a:ext cx="12177075" cy="1372171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ru-RU" sz="4000" dirty="0">
                <a:solidFill>
                  <a:schemeClr val="bg1"/>
                </a:solidFill>
              </a:rPr>
              <a:t>Пути формирования </a:t>
            </a:r>
            <a:r>
              <a:rPr lang="ru-RU" sz="4000" dirty="0" err="1">
                <a:solidFill>
                  <a:schemeClr val="bg1"/>
                </a:solidFill>
              </a:rPr>
              <a:t>компетентностного</a:t>
            </a:r>
            <a:r>
              <a:rPr lang="ru-RU" sz="4000" dirty="0">
                <a:solidFill>
                  <a:schemeClr val="bg1"/>
                </a:solidFill>
              </a:rPr>
              <a:t> профиля педагога</a:t>
            </a:r>
            <a:endParaRPr sz="4000" dirty="0">
              <a:solidFill>
                <a:schemeClr val="bg1"/>
              </a:solidFill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4173" y="8266671"/>
            <a:ext cx="2400425" cy="114299"/>
          </a:xfrm>
          <a:prstGeom prst="rect">
            <a:avLst/>
          </a:prstGeom>
        </p:spPr>
      </p:pic>
      <p:sp>
        <p:nvSpPr>
          <p:cNvPr id="6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78861498"/>
              </p:ext>
            </p:extLst>
          </p:nvPr>
        </p:nvGraphicFramePr>
        <p:xfrm>
          <a:off x="1091140" y="2070243"/>
          <a:ext cx="16002000" cy="7223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7953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33800" y="428385"/>
            <a:ext cx="12177075" cy="1372171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ru-RU" sz="4000" dirty="0">
                <a:solidFill>
                  <a:schemeClr val="bg1"/>
                </a:solidFill>
              </a:rPr>
              <a:t>Пути формирования </a:t>
            </a:r>
            <a:r>
              <a:rPr lang="ru-RU" sz="4000" dirty="0" err="1">
                <a:solidFill>
                  <a:schemeClr val="bg1"/>
                </a:solidFill>
              </a:rPr>
              <a:t>компетентностного</a:t>
            </a:r>
            <a:r>
              <a:rPr lang="ru-RU" sz="4000" dirty="0">
                <a:solidFill>
                  <a:schemeClr val="bg1"/>
                </a:solidFill>
              </a:rPr>
              <a:t> профиля педагога</a:t>
            </a:r>
            <a:endParaRPr sz="4000" dirty="0">
              <a:solidFill>
                <a:schemeClr val="bg1"/>
              </a:solidFill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4173" y="8266671"/>
            <a:ext cx="2400425" cy="114299"/>
          </a:xfrm>
          <a:prstGeom prst="rect">
            <a:avLst/>
          </a:prstGeom>
        </p:spPr>
      </p:pic>
      <p:sp>
        <p:nvSpPr>
          <p:cNvPr id="6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2821104"/>
              </p:ext>
            </p:extLst>
          </p:nvPr>
        </p:nvGraphicFramePr>
        <p:xfrm>
          <a:off x="609600" y="1333500"/>
          <a:ext cx="16916400" cy="815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572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33800" y="428385"/>
            <a:ext cx="12177075" cy="1987724"/>
          </a:xfrm>
          <a:prstGeom prst="rect">
            <a:avLst/>
          </a:prstGeom>
          <a:solidFill>
            <a:srgbClr val="004AAC"/>
          </a:solidFill>
        </p:spPr>
        <p:txBody>
          <a:bodyPr vert="horz" wrap="square" lIns="0" tIns="139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ru-RU" sz="4000" dirty="0">
                <a:solidFill>
                  <a:schemeClr val="bg1"/>
                </a:solidFill>
              </a:rPr>
              <a:t>Оценка качества подготовки педагогов, работающих в условиях инклюзивного образования</a:t>
            </a:r>
            <a:endParaRPr sz="4000" dirty="0">
              <a:solidFill>
                <a:schemeClr val="bg1"/>
              </a:solidFill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4173" y="8266671"/>
            <a:ext cx="2400425" cy="114299"/>
          </a:xfrm>
          <a:prstGeom prst="rect">
            <a:avLst/>
          </a:prstGeom>
        </p:spPr>
      </p:pic>
      <p:sp>
        <p:nvSpPr>
          <p:cNvPr id="6" name="object 11"/>
          <p:cNvSpPr txBox="1"/>
          <p:nvPr/>
        </p:nvSpPr>
        <p:spPr>
          <a:xfrm>
            <a:off x="1967440" y="9486900"/>
            <a:ext cx="14249401" cy="3969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algn="ctr">
              <a:spcBef>
                <a:spcPts val="215"/>
              </a:spcBef>
            </a:pPr>
            <a:r>
              <a:rPr lang="kk-KZ" sz="2400" b="1" dirty="0"/>
              <a:t>Казахский национальный университет им. Аль-Фараби</a:t>
            </a:r>
            <a:r>
              <a:rPr sz="2400" spc="-190" dirty="0">
                <a:latin typeface="Trebuchet MS" panose="020B0603020202020204" pitchFamily="34" charset="0"/>
                <a:cs typeface="Lucida Sans Unicode"/>
              </a:rPr>
              <a:t>|</a:t>
            </a:r>
            <a:r>
              <a:rPr sz="2400" spc="-114" dirty="0">
                <a:latin typeface="Trebuchet MS" panose="020B0603020202020204" pitchFamily="34" charset="0"/>
                <a:cs typeface="Lucida Sans Unicode"/>
              </a:rPr>
              <a:t> </a:t>
            </a:r>
            <a:r>
              <a:rPr lang="ru-RU" sz="2400" spc="110" dirty="0">
                <a:latin typeface="Trebuchet MS" panose="020B0603020202020204" pitchFamily="34" charset="0"/>
                <a:cs typeface="Lucida Sans Unicode"/>
              </a:rPr>
              <a:t>202</a:t>
            </a:r>
            <a:r>
              <a:rPr lang="en-US" sz="2400" spc="110" dirty="0">
                <a:latin typeface="Trebuchet MS" panose="020B0603020202020204" pitchFamily="34" charset="0"/>
                <a:cs typeface="Lucida Sans Unicode"/>
              </a:rPr>
              <a:t>5</a:t>
            </a:r>
            <a:endParaRPr sz="2400" dirty="0">
              <a:latin typeface="Trebuchet MS" panose="020B0603020202020204" pitchFamily="34" charset="0"/>
              <a:cs typeface="Lucida Sans Unicode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057202389"/>
              </p:ext>
            </p:extLst>
          </p:nvPr>
        </p:nvGraphicFramePr>
        <p:xfrm>
          <a:off x="1295400" y="2705101"/>
          <a:ext cx="16535400" cy="6019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0310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9AED4AFF95C444BE6683AD457FB4C2" ma:contentTypeVersion="12" ma:contentTypeDescription="Create a new document." ma:contentTypeScope="" ma:versionID="940dd40f1af0a45df40c8787cec7cf7c">
  <xsd:schema xmlns:xsd="http://www.w3.org/2001/XMLSchema" xmlns:xs="http://www.w3.org/2001/XMLSchema" xmlns:p="http://schemas.microsoft.com/office/2006/metadata/properties" xmlns:ns2="6f62f1d2-3892-446e-8a70-515885b3d563" xmlns:ns3="57e7b214-5d5e-4b63-ae29-98bc4427786f" targetNamespace="http://schemas.microsoft.com/office/2006/metadata/properties" ma:root="true" ma:fieldsID="a70ffa76980648d8522b49df19487c22" ns2:_="" ns3:_="">
    <xsd:import namespace="6f62f1d2-3892-446e-8a70-515885b3d563"/>
    <xsd:import namespace="57e7b214-5d5e-4b63-ae29-98bc442778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2f1d2-3892-446e-8a70-515885b3d5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62bc966-b589-40ab-a28f-0cd1435a2e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7b214-5d5e-4b63-ae29-98bc4427786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73cd26c-c689-469d-8816-0668c688fe31}" ma:internalName="TaxCatchAll" ma:showField="CatchAllData" ma:web="57e7b214-5d5e-4b63-ae29-98bc442778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7b214-5d5e-4b63-ae29-98bc4427786f" xsi:nil="true"/>
    <lcf76f155ced4ddcb4097134ff3c332f xmlns="6f62f1d2-3892-446e-8a70-515885b3d56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2ECDBD6-5A01-4D3A-8780-0B9678005349}"/>
</file>

<file path=customXml/itemProps2.xml><?xml version="1.0" encoding="utf-8"?>
<ds:datastoreItem xmlns:ds="http://schemas.openxmlformats.org/officeDocument/2006/customXml" ds:itemID="{1ECBB59B-EE51-4B5D-B4A0-9C2BC6B3821C}"/>
</file>

<file path=customXml/itemProps3.xml><?xml version="1.0" encoding="utf-8"?>
<ds:datastoreItem xmlns:ds="http://schemas.openxmlformats.org/officeDocument/2006/customXml" ds:itemID="{427ACF57-9952-498F-83F1-1A0D48F3554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2841</TotalTime>
  <Words>654</Words>
  <Application>Microsoft Office PowerPoint</Application>
  <PresentationFormat>Произвольный</PresentationFormat>
  <Paragraphs>88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Lucida Sans Unicode</vt:lpstr>
      <vt:lpstr>Times New Roman</vt:lpstr>
      <vt:lpstr>Trebuchet MS</vt:lpstr>
      <vt:lpstr>Office Theme</vt:lpstr>
      <vt:lpstr>Презентация PowerPoint</vt:lpstr>
      <vt:lpstr>Инклюзивное образование </vt:lpstr>
      <vt:lpstr>Психолого-педагогическая компетентность – системные </vt:lpstr>
      <vt:lpstr>Методическая компетентность - Профессиональные инструментальные</vt:lpstr>
      <vt:lpstr>Профессиональная социально-личностная компетентность</vt:lpstr>
      <vt:lpstr>Правовая и этическая компетентность</vt:lpstr>
      <vt:lpstr>Пути формирования компетентностного профиля педагога</vt:lpstr>
      <vt:lpstr>Пути формирования компетентностного профиля педагога</vt:lpstr>
      <vt:lpstr>Оценка качества подготовки педагогов, работающих в условиях инклюзивного образования</vt:lpstr>
      <vt:lpstr> Отражение связи структуры подготовки студента с требованиями к образовательным результатам.   Объединяет материалы образовательного стандарта, основной образовательной программы, базового учебного плана, программ учебных дисциплин, программ практик, экзамены    Связан с паспортами формируемых компетенций (в «отраженном» виде);   Должен включать как учебную, так и внеучебную деятельность студента.  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Gray and White Geometric Minimalist Thesis Defense Presentation</dc:title>
  <dc:creator>Перизат Жанузакова</dc:creator>
  <cp:keywords>DAGWXOWncV4,BAEx4N0iQEY</cp:keywords>
  <cp:lastModifiedBy>Дюсупова Гульмира</cp:lastModifiedBy>
  <cp:revision>61</cp:revision>
  <dcterms:created xsi:type="dcterms:W3CDTF">2024-11-13T12:45:16Z</dcterms:created>
  <dcterms:modified xsi:type="dcterms:W3CDTF">2025-02-21T08:36:11Z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2024-11-13T00:00:00Z</vt:filetime>
  </property>
  <property fmtid="{D5CDD505-2E9C-101B-9397-08002B2CF9AE}" pid="3" name="Creator">
    <vt:lpwstr>Canva</vt:lpwstr>
  </property>
  <property fmtid="{D5CDD505-2E9C-101B-9397-08002B2CF9AE}" pid="4" name="LastSaved">
    <vt:filetime>2024-11-13T00:00:00Z</vt:filetime>
  </property>
  <property fmtid="{D5CDD505-2E9C-101B-9397-08002B2CF9AE}" pid="5" name="ContentTypeId">
    <vt:lpwstr>0x010100FE9AED4AFF95C444BE6683AD457FB4C2</vt:lpwstr>
  </property>
</Properties>
</file>